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20"/>
  </p:notesMasterIdLst>
  <p:handoutMasterIdLst>
    <p:handoutMasterId r:id="rId21"/>
  </p:handoutMasterIdLst>
  <p:sldIdLst>
    <p:sldId id="454" r:id="rId4"/>
    <p:sldId id="455" r:id="rId5"/>
    <p:sldId id="464" r:id="rId6"/>
    <p:sldId id="457" r:id="rId7"/>
    <p:sldId id="465" r:id="rId8"/>
    <p:sldId id="458" r:id="rId9"/>
    <p:sldId id="466" r:id="rId10"/>
    <p:sldId id="467" r:id="rId11"/>
    <p:sldId id="468" r:id="rId12"/>
    <p:sldId id="469" r:id="rId13"/>
    <p:sldId id="470" r:id="rId14"/>
    <p:sldId id="472" r:id="rId15"/>
    <p:sldId id="473" r:id="rId16"/>
    <p:sldId id="459" r:id="rId17"/>
    <p:sldId id="460" r:id="rId18"/>
    <p:sldId id="461" r:id="rId19"/>
  </p:sldIdLst>
  <p:sldSz cx="9144000" cy="6858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07">
          <p15:clr>
            <a:srgbClr val="A4A3A4"/>
          </p15:clr>
        </p15:guide>
        <p15:guide id="4" pos="2122">
          <p15:clr>
            <a:srgbClr val="A4A3A4"/>
          </p15:clr>
        </p15:guide>
        <p15:guide id="5" orient="horz" pos="3112">
          <p15:clr>
            <a:srgbClr val="A4A3A4"/>
          </p15:clr>
        </p15:guide>
        <p15:guide id="6" pos="2161">
          <p15:clr>
            <a:srgbClr val="A4A3A4"/>
          </p15:clr>
        </p15:guide>
        <p15:guide id="7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CEFEE4"/>
    <a:srgbClr val="8DB4E2"/>
    <a:srgbClr val="00CC66"/>
    <a:srgbClr val="66FF33"/>
    <a:srgbClr val="0066FF"/>
    <a:srgbClr val="FFFFCC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9764" autoAdjust="0"/>
  </p:normalViewPr>
  <p:slideViewPr>
    <p:cSldViewPr>
      <p:cViewPr varScale="1">
        <p:scale>
          <a:sx n="105" d="100"/>
          <a:sy n="105" d="100"/>
        </p:scale>
        <p:origin x="84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50" y="-114"/>
      </p:cViewPr>
      <p:guideLst>
        <p:guide orient="horz" pos="3109"/>
        <p:guide pos="2141"/>
        <p:guide orient="horz" pos="3107"/>
        <p:guide pos="2122"/>
        <p:guide orient="horz" pos="3112"/>
        <p:guide pos="216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E5234-BD35-447C-83F6-E8F394B94843}" type="doc">
      <dgm:prSet loTypeId="urn:microsoft.com/office/officeart/2005/8/layout/hList9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D0C9E361-0E36-4137-9741-C7E147CF652F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1. Temperature  Humidity Controller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47DA34A-EFB5-481A-A145-B047233DCC10}" type="parTrans" cxnId="{050386DD-45EF-46F9-AAA1-10A59CB07F8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E9B423A-7245-4804-B5C7-D2E3B211E13C}" type="sibTrans" cxnId="{050386DD-45EF-46F9-AAA1-10A59CB07F8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D8C53034-52D0-4EBC-B696-E5068F4EE0DB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TD500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9B3D4F3-EEEA-4E84-B416-FD006F248F45}" type="parTrans" cxnId="{2E19E551-31A2-4033-828D-FBAAA94DD1A5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6CA1CCD0-5F27-4C00-B722-0DD86ADD9AF4}" type="sibTrans" cxnId="{2E19E551-31A2-4033-828D-FBAAA94DD1A5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B40A256-6887-49DE-839F-080F177D9C81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TH500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40D54A2-9DAC-445B-BF66-541C084EC6B7}" type="parTrans" cxnId="{40593AD1-2FF1-462C-A35A-6D143492BF1A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3C47EBBB-0B34-44AD-A6E3-FC97D0DC9010}" type="sibTrans" cxnId="{40593AD1-2FF1-462C-A35A-6D143492BF1A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E814A19-B468-4733-8C2E-4E58AA590554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2. </a:t>
          </a:r>
          <a:r>
            <a:rPr lang="en-US" altLang="ko-KR" sz="75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Programmable </a:t>
          </a:r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Temperature Controller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12482CDF-0080-499E-8FB6-B6E6F0108073}" type="parTrans" cxnId="{DB03D05D-F6EB-485B-886F-0F73260C5CCD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9B96FE1-7F5C-45E8-9E1F-A2B124B63202}" type="sibTrans" cxnId="{DB03D05D-F6EB-485B-886F-0F73260C5CCD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A953DED-F132-4281-A478-EDBB24D3A486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NP200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D59B329-AB30-45A0-AC38-ECADE64A7223}" type="parTrans" cxnId="{1FC4525E-1302-420D-8BB2-AF00C31BF79F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3EF76FF6-571F-4A93-9340-D690A920A549}" type="sibTrans" cxnId="{1FC4525E-1302-420D-8BB2-AF00C31BF79F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7377269B-1C56-4A0D-88DE-09F67405D0EE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PX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9B20FE5-3315-4401-91A4-025670F7B61E}" type="parTrans" cxnId="{C03A45FA-B9AA-4415-BACC-EDE5ED0817E4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F5162DA-08A6-47F0-B8BF-AD0E7B7A4147}" type="sibTrans" cxnId="{C03A45FA-B9AA-4415-BACC-EDE5ED0817E4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7D718224-6492-45A9-9FA7-1BE47508E7AE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TH300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1CFF0D15-67A3-4100-8F9E-39B20CB91275}" type="parTrans" cxnId="{4FD32449-0A0C-4DF4-BAC5-3316B909F22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3AFD9D4-EBC0-4D3F-AFBC-67B77D1F5437}" type="sibTrans" cxnId="{4FD32449-0A0C-4DF4-BAC5-3316B909F22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CE4EE29-7430-4DE7-864F-C476C7022861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TH510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5E921E7-5BC8-4245-829F-1AA184A84A53}" type="parTrans" cxnId="{EB43E8AC-EF5B-4711-BB9C-A5C79D26709E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2B9C369-4062-486A-8E8D-2BE4A9E8B43A}" type="sibTrans" cxnId="{EB43E8AC-EF5B-4711-BB9C-A5C79D26709E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2274C3C-AC8A-48A8-B789-42E22DBA8B0F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3. Digital PID Temperature Controller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3CAE7C2-6A5F-416A-ACA6-9932966F122F}" type="parTrans" cxnId="{B44EF60B-9C2E-49FA-B38A-72D9DC252EA9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DF89E11B-308B-4B40-AB1B-39BCEED42DCB}" type="sibTrans" cxnId="{B44EF60B-9C2E-49FA-B38A-72D9DC252EA9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87722682-90E8-4722-BE43-A989D271F4C8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AX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D72E4797-DA6D-4F3A-BC62-E0F44DFD0FFB}" type="parTrans" cxnId="{62B370F9-5E19-4706-BB8C-90DFC49BCD2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FBE2E65-F855-472C-AA85-10D81CF9E795}" type="sibTrans" cxnId="{62B370F9-5E19-4706-BB8C-90DFC49BCD2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C3EECBE-CD4B-4FEF-AE49-64447D6FA121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BR6A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11059BE-66C2-4826-8A94-8BE795715D56}" type="parTrans" cxnId="{792F0E30-76F0-42AB-8850-2076CC72932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3B49C55B-ECAB-43B6-A187-644523539B7E}" type="sibTrans" cxnId="{792F0E30-76F0-42AB-8850-2076CC72932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80DB9104-438E-4377-86DB-920CAE95A782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DX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4A512B9-6F75-49FC-849E-F89B5DB3B35A}" type="parTrans" cxnId="{16C2048C-3041-4138-99B5-E650B188DD34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28D9226-9AAC-4011-AB4A-5B55A6970504}" type="sibTrans" cxnId="{16C2048C-3041-4138-99B5-E650B188DD34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D1C27D4-77BC-4A08-B924-5B552BD25412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ED6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7B5CC4CB-FC6F-423C-B0C5-597D9F2742FF}" type="parTrans" cxnId="{095C33D5-D509-4BBC-8864-AD4A5E01F20C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C91B51B-2F8C-460A-95A0-FB8DC1E60FC6}" type="sibTrans" cxnId="{095C33D5-D509-4BBC-8864-AD4A5E01F20C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DBF747E-A8E3-4756-8D19-158AF6A4A2D4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HX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A9791FBD-740A-486C-9F55-F45EC16204D1}" type="parTrans" cxnId="{13384D38-D962-4E05-A029-6F6686C20AF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D95F6BFC-E4E1-4CF9-B14F-A86D83367913}" type="sibTrans" cxnId="{13384D38-D962-4E05-A029-6F6686C20AF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AA91D40-E21F-4B1F-A3EA-622600DF432A}">
      <dgm:prSet phldrT="[텍스트]" custT="1"/>
      <dgm:spPr/>
      <dgm:t>
        <a:bodyPr/>
        <a:lstStyle/>
        <a:p>
          <a:pPr latinLnBrk="1"/>
          <a:r>
            <a:rPr lang="en-US" altLang="en-US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KX☐N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C381A55-842C-42EF-8CA2-90474EC97165}" type="parTrans" cxnId="{15304DAE-186A-476B-9730-7D82D6B4657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EE320EF-4D6C-4AD6-9A55-B90825CF26A8}" type="sibTrans" cxnId="{15304DAE-186A-476B-9730-7D82D6B46577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3C1124D-4E3A-43A0-9135-C5D361BBF353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MC9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BFA676F-FBA5-42C2-81C8-DBF286802845}" type="parTrans" cxnId="{68A27F34-B39C-4C0B-9191-9389FB8F347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38E0396C-0A75-4930-9907-DA58DD7C65A8}" type="sibTrans" cxnId="{68A27F34-B39C-4C0B-9191-9389FB8F347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1D507A6-5F88-4426-AE36-F373BFB67E14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NX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59141C8-0ECC-456D-9464-3189F4ADA40A}" type="parTrans" cxnId="{E6D5C5A9-21F5-4961-9187-1381C1B76E21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3054EF7-3DB5-4EF9-8E24-4B8A326BA05A}" type="sibTrans" cxnId="{E6D5C5A9-21F5-4961-9187-1381C1B76E21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CC00DC4-39C5-44CB-B52E-D87017F08F12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4. Digital Temperature Controller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DBC31E5-068B-4011-A009-20D503B8582F}" type="parTrans" cxnId="{20865850-90D9-4AF5-9028-2B74E19EEBCF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895CBE95-90E8-426F-86EF-D7953B42B1A3}" type="sibTrans" cxnId="{20865850-90D9-4AF5-9028-2B74E19EEBCF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255D7CF-FE23-4408-9703-C3DB34A069FB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HY-48D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DD170E2-2087-4968-A8AF-F108433DDA2C}" type="parTrans" cxnId="{FAC8F379-DE8D-49DB-9EAD-121FE9F5178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15C33BB-05EC-486F-A2EC-7914FE10DA0D}" type="sibTrans" cxnId="{FAC8F379-DE8D-49DB-9EAD-121FE9F51783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4A4B10AF-C99D-468A-B552-57A5B11EB86B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HY-72D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BC674E7-538D-4156-A29A-251CC5DB545F}" type="parTrans" cxnId="{CC3D6F1F-F947-4E8A-87D5-660D2676564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99A92DA-CE38-463A-8739-2FCC46788028}" type="sibTrans" cxnId="{CC3D6F1F-F947-4E8A-87D5-660D2676564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EBDCEF9C-07C4-4C9A-94E1-DA819D72C875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HY-8000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60939D1C-9364-4697-9F47-F328F64DA0A3}" type="parTrans" cxnId="{EE6BE960-4024-419F-B4D4-9F0F097E10FD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128EB69-56E9-41C6-BE61-4AC537FD51D8}" type="sibTrans" cxnId="{EE6BE960-4024-419F-B4D4-9F0F097E10FD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EF0B6CF-7DDD-49AD-BAE5-BFB05538AE62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HY-8200S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6264EE9-2C8D-4E27-A0B0-5CF1E713FA6D}" type="parTrans" cxnId="{2C41E69E-2B41-44E0-B716-4BB26076EF0A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B37A11BC-08C2-431B-9B7E-54E9956B0033}" type="sibTrans" cxnId="{2C41E69E-2B41-44E0-B716-4BB26076EF0A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69FD810-FAD1-4F33-9167-A7C834427587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5. Temperature Indicator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21CB669-7685-4557-862A-4D6DE7F0069F}" type="parTrans" cxnId="{94E5B396-593C-4C76-B1DF-791A9BF610C9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5ADDE17-20E2-49C2-871F-269D24E24F43}" type="sibTrans" cxnId="{94E5B396-593C-4C76-B1DF-791A9BF610C9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258CCF9D-AD9B-4F72-830A-F2EFAE914469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BK6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A5903130-F414-430F-B151-6B050FCFD6A0}" type="parTrans" cxnId="{071EC6AD-865E-4572-95C0-D22D3BEF24C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628E09B1-474D-4090-B91C-12789B1AF694}" type="sibTrans" cxnId="{071EC6AD-865E-4572-95C0-D22D3BEF24C6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A13576DB-A848-42BC-A571-12721D5585CB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RT9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529128F5-344B-4066-A1E1-3D39832C11BB}" type="parTrans" cxnId="{2B614EDC-2519-48C7-8B78-F68297A3DD61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03B894CF-6A33-45D8-A423-6A304DA3E7F7}" type="sibTrans" cxnId="{2B614EDC-2519-48C7-8B78-F68297A3DD61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C2B86DBD-902B-4EDA-BDE9-92F038E2F1EA}">
      <dgm:prSet phldrT="[텍스트]" custT="1"/>
      <dgm:spPr/>
      <dgm:t>
        <a:bodyPr/>
        <a:lstStyle/>
        <a:p>
          <a:pPr latinLnBrk="1"/>
          <a:r>
            <a:rPr lang="en-US" altLang="ko-KR" sz="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6. Counter/Timer</a:t>
          </a:r>
          <a:endParaRPr lang="ko-KR" altLang="en-US" sz="800" b="1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80A43AC1-D9B6-4184-8906-1FAAE2A61EE8}" type="parTrans" cxnId="{6C423A85-A015-4C1A-8D73-266801644612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B776D0E0-F4E1-4BC8-8B74-D1605998259B}" type="sibTrans" cxnId="{6C423A85-A015-4C1A-8D73-266801644612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F1E94C00-3C4C-4AFC-93FD-E7E6495E4CD2}">
      <dgm:prSet phldrT="[텍스트]" custT="1"/>
      <dgm:spPr/>
      <dgm:t>
        <a:bodyPr/>
        <a:lstStyle/>
        <a:p>
          <a:pPr latinLnBrk="1"/>
          <a:r>
            <a:rPr lang="en-US" altLang="ko-KR" sz="900" u="sng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rPr>
            <a:t>GE/GF series</a:t>
          </a:r>
          <a:endParaRPr lang="ko-KR" altLang="en-US" sz="900" u="sng" dirty="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862108C9-B764-442A-913C-BB92DB405FF0}" type="parTrans" cxnId="{DE87C0E9-29C5-45CB-A792-5894A3D71BBB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4BD754BB-3ECE-488D-9556-304E8E787E03}" type="sibTrans" cxnId="{DE87C0E9-29C5-45CB-A792-5894A3D71BBB}">
      <dgm:prSet/>
      <dgm:spPr/>
      <dgm:t>
        <a:bodyPr/>
        <a:lstStyle/>
        <a:p>
          <a:pPr latinLnBrk="1"/>
          <a:endParaRPr lang="ko-KR" altLang="en-US" sz="1000">
            <a:latin typeface="Arial Unicode MS" pitchFamily="50" charset="-127"/>
            <a:ea typeface="Arial Unicode MS" pitchFamily="50" charset="-127"/>
            <a:cs typeface="Arial Unicode MS" pitchFamily="50" charset="-127"/>
          </a:endParaRPr>
        </a:p>
      </dgm:t>
    </dgm:pt>
    <dgm:pt modelId="{95940F94-0302-49A2-85D7-46B673130D37}" type="pres">
      <dgm:prSet presAssocID="{06AE5234-BD35-447C-83F6-E8F394B94843}" presName="list" presStyleCnt="0">
        <dgm:presLayoutVars>
          <dgm:dir/>
          <dgm:animLvl val="lvl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A1255F-53D1-4527-B5E8-8F5F1048AE5D}" type="pres">
      <dgm:prSet presAssocID="{D0C9E361-0E36-4137-9741-C7E147CF652F}" presName="posSpace" presStyleCnt="0"/>
      <dgm:spPr/>
    </dgm:pt>
    <dgm:pt modelId="{AA666315-D5CE-4806-9D61-1939CE6D9368}" type="pres">
      <dgm:prSet presAssocID="{D0C9E361-0E36-4137-9741-C7E147CF652F}" presName="vertFlow" presStyleCnt="0"/>
      <dgm:spPr/>
    </dgm:pt>
    <dgm:pt modelId="{8E01A542-DC62-49B9-9903-F35808AD02AC}" type="pres">
      <dgm:prSet presAssocID="{D0C9E361-0E36-4137-9741-C7E147CF652F}" presName="topSpace" presStyleCnt="0"/>
      <dgm:spPr/>
    </dgm:pt>
    <dgm:pt modelId="{5F285B45-C142-40CA-AD3C-74018F4FFEFA}" type="pres">
      <dgm:prSet presAssocID="{D0C9E361-0E36-4137-9741-C7E147CF652F}" presName="firstComp" presStyleCnt="0"/>
      <dgm:spPr/>
    </dgm:pt>
    <dgm:pt modelId="{D7629A22-5C15-4103-8383-E00F2ED34EAC}" type="pres">
      <dgm:prSet presAssocID="{D0C9E361-0E36-4137-9741-C7E147CF652F}" presName="firstChild" presStyleLbl="bgAccFollowNode1" presStyleIdx="0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1059F176-6258-4AC4-BD32-3B41E80D952D}" type="pres">
      <dgm:prSet presAssocID="{D0C9E361-0E36-4137-9741-C7E147CF652F}" presName="firstChildTx" presStyleLbl="bgAccFollowNode1" presStyleIdx="0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62EB3CE-3288-4325-867E-D5C902864D88}" type="pres">
      <dgm:prSet presAssocID="{7D718224-6492-45A9-9FA7-1BE47508E7AE}" presName="comp" presStyleCnt="0"/>
      <dgm:spPr/>
    </dgm:pt>
    <dgm:pt modelId="{DAC1767A-BED3-49B7-9B40-E38CD809A641}" type="pres">
      <dgm:prSet presAssocID="{7D718224-6492-45A9-9FA7-1BE47508E7AE}" presName="child" presStyleLbl="bgAccFollowNode1" presStyleIdx="1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8BE7CF46-D6B9-4C65-98FC-1EF5F8803E7D}" type="pres">
      <dgm:prSet presAssocID="{7D718224-6492-45A9-9FA7-1BE47508E7AE}" presName="childTx" presStyleLbl="bgAccFollowNode1" presStyleIdx="1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24BCFF-2E88-487E-8A1E-9C886AD74942}" type="pres">
      <dgm:prSet presAssocID="{EB40A256-6887-49DE-839F-080F177D9C81}" presName="comp" presStyleCnt="0"/>
      <dgm:spPr/>
    </dgm:pt>
    <dgm:pt modelId="{CC7068BB-340D-4FF8-922C-296A53D177F5}" type="pres">
      <dgm:prSet presAssocID="{EB40A256-6887-49DE-839F-080F177D9C81}" presName="child" presStyleLbl="bgAccFollowNode1" presStyleIdx="2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AABE58C-0888-4FEF-A565-CD043C551FD6}" type="pres">
      <dgm:prSet presAssocID="{EB40A256-6887-49DE-839F-080F177D9C81}" presName="childTx" presStyleLbl="bgAccFollowNode1" presStyleIdx="2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86ED32-F05B-46A1-9B34-0738EA523E46}" type="pres">
      <dgm:prSet presAssocID="{0CE4EE29-7430-4DE7-864F-C476C7022861}" presName="comp" presStyleCnt="0"/>
      <dgm:spPr/>
    </dgm:pt>
    <dgm:pt modelId="{18CB45C7-F40C-4C60-8B06-9B7E6BE59F0C}" type="pres">
      <dgm:prSet presAssocID="{0CE4EE29-7430-4DE7-864F-C476C7022861}" presName="child" presStyleLbl="bgAccFollowNode1" presStyleIdx="3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752D8AC9-4368-4E4E-A38D-DB3A3845A59C}" type="pres">
      <dgm:prSet presAssocID="{0CE4EE29-7430-4DE7-864F-C476C7022861}" presName="childTx" presStyleLbl="bgAccFollowNode1" presStyleIdx="3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72A986-000F-40B4-9BAA-640065980D4F}" type="pres">
      <dgm:prSet presAssocID="{D0C9E361-0E36-4137-9741-C7E147CF652F}" presName="negSpace" presStyleCnt="0"/>
      <dgm:spPr/>
    </dgm:pt>
    <dgm:pt modelId="{2D39255F-E433-4B4C-A9AE-A403F35A363C}" type="pres">
      <dgm:prSet presAssocID="{D0C9E361-0E36-4137-9741-C7E147CF652F}" presName="circle" presStyleLbl="node1" presStyleIdx="0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  <dgm:pt modelId="{744F3094-8A8F-4917-8F27-0FC70ED3A994}" type="pres">
      <dgm:prSet presAssocID="{EE9B423A-7245-4804-B5C7-D2E3B211E13C}" presName="transSpace" presStyleCnt="0"/>
      <dgm:spPr/>
    </dgm:pt>
    <dgm:pt modelId="{A8CB65AF-D14D-4B69-BBFE-40C858BD5728}" type="pres">
      <dgm:prSet presAssocID="{5E814A19-B468-4733-8C2E-4E58AA590554}" presName="posSpace" presStyleCnt="0"/>
      <dgm:spPr/>
    </dgm:pt>
    <dgm:pt modelId="{4F76DD16-1FA6-470C-9694-7EF5CAF1F4A7}" type="pres">
      <dgm:prSet presAssocID="{5E814A19-B468-4733-8C2E-4E58AA590554}" presName="vertFlow" presStyleCnt="0"/>
      <dgm:spPr/>
    </dgm:pt>
    <dgm:pt modelId="{24D97638-39D3-42A3-9D03-31E9323934B1}" type="pres">
      <dgm:prSet presAssocID="{5E814A19-B468-4733-8C2E-4E58AA590554}" presName="topSpace" presStyleCnt="0"/>
      <dgm:spPr/>
    </dgm:pt>
    <dgm:pt modelId="{32C68A16-FD6E-41C6-A22D-69B158551996}" type="pres">
      <dgm:prSet presAssocID="{5E814A19-B468-4733-8C2E-4E58AA590554}" presName="firstComp" presStyleCnt="0"/>
      <dgm:spPr/>
    </dgm:pt>
    <dgm:pt modelId="{82E0BA0A-95E3-4F5B-96B3-80AEA1AC3BDD}" type="pres">
      <dgm:prSet presAssocID="{5E814A19-B468-4733-8C2E-4E58AA590554}" presName="firstChild" presStyleLbl="bgAccFollowNode1" presStyleIdx="4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DEE2471-8A21-4E2C-9C35-6FE61B640401}" type="pres">
      <dgm:prSet presAssocID="{5E814A19-B468-4733-8C2E-4E58AA590554}" presName="firstChildTx" presStyleLbl="bgAccFollowNode1" presStyleIdx="4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A2F251-595A-4835-A75E-00785E25C8E1}" type="pres">
      <dgm:prSet presAssocID="{7377269B-1C56-4A0D-88DE-09F67405D0EE}" presName="comp" presStyleCnt="0"/>
      <dgm:spPr/>
    </dgm:pt>
    <dgm:pt modelId="{EC753819-2F67-4CBC-A9B1-F268F0B42C4E}" type="pres">
      <dgm:prSet presAssocID="{7377269B-1C56-4A0D-88DE-09F67405D0EE}" presName="child" presStyleLbl="bgAccFollowNode1" presStyleIdx="5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224D048-A6CD-444B-A985-D34E2B8CBA15}" type="pres">
      <dgm:prSet presAssocID="{7377269B-1C56-4A0D-88DE-09F67405D0EE}" presName="childTx" presStyleLbl="bgAccFollowNode1" presStyleIdx="5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08F133-82FB-4360-9D12-4F211C58E55D}" type="pres">
      <dgm:prSet presAssocID="{5E814A19-B468-4733-8C2E-4E58AA590554}" presName="negSpace" presStyleCnt="0"/>
      <dgm:spPr/>
    </dgm:pt>
    <dgm:pt modelId="{F225346A-EE6D-4502-AB36-33798AA79098}" type="pres">
      <dgm:prSet presAssocID="{5E814A19-B468-4733-8C2E-4E58AA590554}" presName="circle" presStyleLbl="node1" presStyleIdx="1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  <dgm:pt modelId="{5640BEB4-FAA5-4CA2-AC53-6F9A810AE5ED}" type="pres">
      <dgm:prSet presAssocID="{59B96FE1-7F5C-45E8-9E1F-A2B124B63202}" presName="transSpace" presStyleCnt="0"/>
      <dgm:spPr/>
    </dgm:pt>
    <dgm:pt modelId="{1FE672F6-29B0-4BC6-8F70-4CB830FCCA18}" type="pres">
      <dgm:prSet presAssocID="{C2274C3C-AC8A-48A8-B789-42E22DBA8B0F}" presName="posSpace" presStyleCnt="0"/>
      <dgm:spPr/>
    </dgm:pt>
    <dgm:pt modelId="{2E6DDB72-36F7-4001-9D89-BC4469781DC7}" type="pres">
      <dgm:prSet presAssocID="{C2274C3C-AC8A-48A8-B789-42E22DBA8B0F}" presName="vertFlow" presStyleCnt="0"/>
      <dgm:spPr/>
    </dgm:pt>
    <dgm:pt modelId="{A056E322-516A-4A1D-801A-9B983EAD7559}" type="pres">
      <dgm:prSet presAssocID="{C2274C3C-AC8A-48A8-B789-42E22DBA8B0F}" presName="topSpace" presStyleCnt="0"/>
      <dgm:spPr/>
    </dgm:pt>
    <dgm:pt modelId="{1898E3A5-C792-4A70-90A5-1ECCF6AE2A3F}" type="pres">
      <dgm:prSet presAssocID="{C2274C3C-AC8A-48A8-B789-42E22DBA8B0F}" presName="firstComp" presStyleCnt="0"/>
      <dgm:spPr/>
    </dgm:pt>
    <dgm:pt modelId="{BCEFCE24-0479-4143-89F7-A2D163C5DC45}" type="pres">
      <dgm:prSet presAssocID="{C2274C3C-AC8A-48A8-B789-42E22DBA8B0F}" presName="firstChild" presStyleLbl="bgAccFollowNode1" presStyleIdx="6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E841A5E-EE5C-4145-B6B6-7BCAC7C9A05C}" type="pres">
      <dgm:prSet presAssocID="{C2274C3C-AC8A-48A8-B789-42E22DBA8B0F}" presName="firstChildTx" presStyleLbl="bgAccFollowNode1" presStyleIdx="6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215908F-32E2-43D6-B005-BADDC5F79DC4}" type="pres">
      <dgm:prSet presAssocID="{5C3EECBE-CD4B-4FEF-AE49-64447D6FA121}" presName="comp" presStyleCnt="0"/>
      <dgm:spPr/>
    </dgm:pt>
    <dgm:pt modelId="{11BC8385-3C5B-4447-BABB-0B1FA48E3013}" type="pres">
      <dgm:prSet presAssocID="{5C3EECBE-CD4B-4FEF-AE49-64447D6FA121}" presName="child" presStyleLbl="bgAccFollowNode1" presStyleIdx="7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75BA529-669A-49B7-B1C5-CD01ABA46235}" type="pres">
      <dgm:prSet presAssocID="{5C3EECBE-CD4B-4FEF-AE49-64447D6FA121}" presName="childTx" presStyleLbl="bgAccFollowNode1" presStyleIdx="7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2E7FF96-B3DE-4533-8AE7-061479EFED1C}" type="pres">
      <dgm:prSet presAssocID="{80DB9104-438E-4377-86DB-920CAE95A782}" presName="comp" presStyleCnt="0"/>
      <dgm:spPr/>
    </dgm:pt>
    <dgm:pt modelId="{341A7F14-2E0E-494A-A165-A570CD1748D8}" type="pres">
      <dgm:prSet presAssocID="{80DB9104-438E-4377-86DB-920CAE95A782}" presName="child" presStyleLbl="bgAccFollowNode1" presStyleIdx="8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D2EA7C68-5183-4D6A-958E-868C6278301C}" type="pres">
      <dgm:prSet presAssocID="{80DB9104-438E-4377-86DB-920CAE95A782}" presName="childTx" presStyleLbl="bgAccFollowNode1" presStyleIdx="8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1C34065-3235-4949-9B6F-CCAAC8EBBAED}" type="pres">
      <dgm:prSet presAssocID="{FD1C27D4-77BC-4A08-B924-5B552BD25412}" presName="comp" presStyleCnt="0"/>
      <dgm:spPr/>
    </dgm:pt>
    <dgm:pt modelId="{6C6B7EF0-DCD5-4083-9A0D-18B435608619}" type="pres">
      <dgm:prSet presAssocID="{FD1C27D4-77BC-4A08-B924-5B552BD25412}" presName="child" presStyleLbl="bgAccFollowNode1" presStyleIdx="9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1357AA10-BC45-4AE8-A536-A5FCD9F91DE3}" type="pres">
      <dgm:prSet presAssocID="{FD1C27D4-77BC-4A08-B924-5B552BD25412}" presName="childTx" presStyleLbl="bgAccFollowNode1" presStyleIdx="9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5A84BC-96BD-478D-B69E-0708116CD69F}" type="pres">
      <dgm:prSet presAssocID="{2DBF747E-A8E3-4756-8D19-158AF6A4A2D4}" presName="comp" presStyleCnt="0"/>
      <dgm:spPr/>
    </dgm:pt>
    <dgm:pt modelId="{F21BB97C-AAAF-4105-B3EA-4CA0C01F6482}" type="pres">
      <dgm:prSet presAssocID="{2DBF747E-A8E3-4756-8D19-158AF6A4A2D4}" presName="child" presStyleLbl="bgAccFollowNode1" presStyleIdx="10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4CE487A7-C28A-473A-AFBF-248A8B8A6C20}" type="pres">
      <dgm:prSet presAssocID="{2DBF747E-A8E3-4756-8D19-158AF6A4A2D4}" presName="childTx" presStyleLbl="bgAccFollowNode1" presStyleIdx="10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96802E-A3E0-4DFD-BDE4-4EA6755A3537}" type="pres">
      <dgm:prSet presAssocID="{2AA91D40-E21F-4B1F-A3EA-622600DF432A}" presName="comp" presStyleCnt="0"/>
      <dgm:spPr/>
    </dgm:pt>
    <dgm:pt modelId="{950E28A4-35C2-4221-8EB8-A71247C28FB2}" type="pres">
      <dgm:prSet presAssocID="{2AA91D40-E21F-4B1F-A3EA-622600DF432A}" presName="child" presStyleLbl="bgAccFollowNode1" presStyleIdx="11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5F710A6C-5F95-4EAC-98D7-1AF792A855B4}" type="pres">
      <dgm:prSet presAssocID="{2AA91D40-E21F-4B1F-A3EA-622600DF432A}" presName="childTx" presStyleLbl="bgAccFollowNode1" presStyleIdx="11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83D8AF-FFF9-4817-9FC0-F355EA89DA50}" type="pres">
      <dgm:prSet presAssocID="{E3C1124D-4E3A-43A0-9135-C5D361BBF353}" presName="comp" presStyleCnt="0"/>
      <dgm:spPr/>
    </dgm:pt>
    <dgm:pt modelId="{7D9D2D57-C8BB-497E-8967-BCD63DC7860B}" type="pres">
      <dgm:prSet presAssocID="{E3C1124D-4E3A-43A0-9135-C5D361BBF353}" presName="child" presStyleLbl="bgAccFollowNode1" presStyleIdx="12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4EEA2ABC-F6E9-43FF-A645-9CC87E2A3877}" type="pres">
      <dgm:prSet presAssocID="{E3C1124D-4E3A-43A0-9135-C5D361BBF353}" presName="childTx" presStyleLbl="bgAccFollowNode1" presStyleIdx="12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203ADA7-01DD-47F9-9404-FBC57B3C6E85}" type="pres">
      <dgm:prSet presAssocID="{21D507A6-5F88-4426-AE36-F373BFB67E14}" presName="comp" presStyleCnt="0"/>
      <dgm:spPr/>
    </dgm:pt>
    <dgm:pt modelId="{D8D6B8F4-00EF-4F13-9498-2C1853D40E65}" type="pres">
      <dgm:prSet presAssocID="{21D507A6-5F88-4426-AE36-F373BFB67E14}" presName="child" presStyleLbl="bgAccFollowNode1" presStyleIdx="13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E5367A9F-A59A-4792-9180-A197D12F43A6}" type="pres">
      <dgm:prSet presAssocID="{21D507A6-5F88-4426-AE36-F373BFB67E14}" presName="childTx" presStyleLbl="bgAccFollowNode1" presStyleIdx="13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C64C150-9A81-47F5-A5F9-DC0E3F946667}" type="pres">
      <dgm:prSet presAssocID="{C2274C3C-AC8A-48A8-B789-42E22DBA8B0F}" presName="negSpace" presStyleCnt="0"/>
      <dgm:spPr/>
    </dgm:pt>
    <dgm:pt modelId="{706F14C0-A57D-46ED-8ACC-D160FE2DF3CC}" type="pres">
      <dgm:prSet presAssocID="{C2274C3C-AC8A-48A8-B789-42E22DBA8B0F}" presName="circle" presStyleLbl="node1" presStyleIdx="2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  <dgm:pt modelId="{54197B44-1276-4FB6-B1D9-0B2841F984DE}" type="pres">
      <dgm:prSet presAssocID="{DF89E11B-308B-4B40-AB1B-39BCEED42DCB}" presName="transSpace" presStyleCnt="0"/>
      <dgm:spPr/>
    </dgm:pt>
    <dgm:pt modelId="{592A6C7D-3FAF-441D-A687-9E2B074BD6BB}" type="pres">
      <dgm:prSet presAssocID="{CCC00DC4-39C5-44CB-B52E-D87017F08F12}" presName="posSpace" presStyleCnt="0"/>
      <dgm:spPr/>
    </dgm:pt>
    <dgm:pt modelId="{0297B92A-D73A-47C3-BAE4-B07178DBCCA1}" type="pres">
      <dgm:prSet presAssocID="{CCC00DC4-39C5-44CB-B52E-D87017F08F12}" presName="vertFlow" presStyleCnt="0"/>
      <dgm:spPr/>
    </dgm:pt>
    <dgm:pt modelId="{60C46A87-B302-44D2-9386-9B40FAB2586A}" type="pres">
      <dgm:prSet presAssocID="{CCC00DC4-39C5-44CB-B52E-D87017F08F12}" presName="topSpace" presStyleCnt="0"/>
      <dgm:spPr/>
    </dgm:pt>
    <dgm:pt modelId="{0DFC5261-538B-4F61-926D-018C8E092944}" type="pres">
      <dgm:prSet presAssocID="{CCC00DC4-39C5-44CB-B52E-D87017F08F12}" presName="firstComp" presStyleCnt="0"/>
      <dgm:spPr/>
    </dgm:pt>
    <dgm:pt modelId="{679A1D35-2E2C-4BB4-92C1-3D6083CDB95A}" type="pres">
      <dgm:prSet presAssocID="{CCC00DC4-39C5-44CB-B52E-D87017F08F12}" presName="firstChild" presStyleLbl="bgAccFollowNode1" presStyleIdx="14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2BCDD7EF-68B3-40AD-89E5-F7E95EA99A2D}" type="pres">
      <dgm:prSet presAssocID="{CCC00DC4-39C5-44CB-B52E-D87017F08F12}" presName="firstChildTx" presStyleLbl="bgAccFollowNode1" presStyleIdx="14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76AEE7-2B4F-4347-BD5F-95F4D7CF33E4}" type="pres">
      <dgm:prSet presAssocID="{4A4B10AF-C99D-468A-B552-57A5B11EB86B}" presName="comp" presStyleCnt="0"/>
      <dgm:spPr/>
    </dgm:pt>
    <dgm:pt modelId="{28C85E47-234E-4E7A-BFFB-ACA28458892F}" type="pres">
      <dgm:prSet presAssocID="{4A4B10AF-C99D-468A-B552-57A5B11EB86B}" presName="child" presStyleLbl="bgAccFollowNode1" presStyleIdx="15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411F55F3-E96A-4885-80FE-9F4E4CCA2101}" type="pres">
      <dgm:prSet presAssocID="{4A4B10AF-C99D-468A-B552-57A5B11EB86B}" presName="childTx" presStyleLbl="bgAccFollowNode1" presStyleIdx="15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E4CF63-BC56-4B0A-AC20-D58DCB2B95B2}" type="pres">
      <dgm:prSet presAssocID="{EBDCEF9C-07C4-4C9A-94E1-DA819D72C875}" presName="comp" presStyleCnt="0"/>
      <dgm:spPr/>
    </dgm:pt>
    <dgm:pt modelId="{112B6C80-5D13-4C27-9A1C-97FFF223E05A}" type="pres">
      <dgm:prSet presAssocID="{EBDCEF9C-07C4-4C9A-94E1-DA819D72C875}" presName="child" presStyleLbl="bgAccFollowNode1" presStyleIdx="16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A09DE507-5104-43C7-B068-A57078B3332C}" type="pres">
      <dgm:prSet presAssocID="{EBDCEF9C-07C4-4C9A-94E1-DA819D72C875}" presName="childTx" presStyleLbl="bgAccFollowNode1" presStyleIdx="16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128BD7-2259-4035-A4A4-F4DF9DED1DE1}" type="pres">
      <dgm:prSet presAssocID="{9EF0B6CF-7DDD-49AD-BAE5-BFB05538AE62}" presName="comp" presStyleCnt="0"/>
      <dgm:spPr/>
    </dgm:pt>
    <dgm:pt modelId="{1F8A66A5-915A-4323-BED8-B3C25DB59235}" type="pres">
      <dgm:prSet presAssocID="{9EF0B6CF-7DDD-49AD-BAE5-BFB05538AE62}" presName="child" presStyleLbl="bgAccFollowNode1" presStyleIdx="17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E515C7F7-50C9-4700-BA70-B481A638FEEA}" type="pres">
      <dgm:prSet presAssocID="{9EF0B6CF-7DDD-49AD-BAE5-BFB05538AE62}" presName="childTx" presStyleLbl="bgAccFollowNode1" presStyleIdx="17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AB6AFC-98DE-43FD-B943-DC4D759298AA}" type="pres">
      <dgm:prSet presAssocID="{CCC00DC4-39C5-44CB-B52E-D87017F08F12}" presName="negSpace" presStyleCnt="0"/>
      <dgm:spPr/>
    </dgm:pt>
    <dgm:pt modelId="{9B965045-9A67-475F-8822-AE6D1AE25129}" type="pres">
      <dgm:prSet presAssocID="{CCC00DC4-39C5-44CB-B52E-D87017F08F12}" presName="circle" presStyleLbl="node1" presStyleIdx="3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  <dgm:pt modelId="{E5DD5187-7F65-409E-950A-01827067F1C5}" type="pres">
      <dgm:prSet presAssocID="{895CBE95-90E8-426F-86EF-D7953B42B1A3}" presName="transSpace" presStyleCnt="0"/>
      <dgm:spPr/>
    </dgm:pt>
    <dgm:pt modelId="{CB0BCEFB-D7EB-49FF-A904-518F51E957D9}" type="pres">
      <dgm:prSet presAssocID="{C69FD810-FAD1-4F33-9167-A7C834427587}" presName="posSpace" presStyleCnt="0"/>
      <dgm:spPr/>
    </dgm:pt>
    <dgm:pt modelId="{C3E040DB-BF9B-4FCC-879A-02901163BB2E}" type="pres">
      <dgm:prSet presAssocID="{C69FD810-FAD1-4F33-9167-A7C834427587}" presName="vertFlow" presStyleCnt="0"/>
      <dgm:spPr/>
    </dgm:pt>
    <dgm:pt modelId="{E2145453-3C24-4E5C-ADEC-1508873F779E}" type="pres">
      <dgm:prSet presAssocID="{C69FD810-FAD1-4F33-9167-A7C834427587}" presName="topSpace" presStyleCnt="0"/>
      <dgm:spPr/>
    </dgm:pt>
    <dgm:pt modelId="{AA62EE92-2E27-4706-90A5-D263A9F7A863}" type="pres">
      <dgm:prSet presAssocID="{C69FD810-FAD1-4F33-9167-A7C834427587}" presName="firstComp" presStyleCnt="0"/>
      <dgm:spPr/>
    </dgm:pt>
    <dgm:pt modelId="{81B0E989-54FF-46E0-8948-3EB2B4D6B884}" type="pres">
      <dgm:prSet presAssocID="{C69FD810-FAD1-4F33-9167-A7C834427587}" presName="firstChild" presStyleLbl="bgAccFollowNode1" presStyleIdx="18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2A537FE3-F28C-495C-8361-83319675F5A5}" type="pres">
      <dgm:prSet presAssocID="{C69FD810-FAD1-4F33-9167-A7C834427587}" presName="firstChildTx" presStyleLbl="bgAccFollowNode1" presStyleIdx="18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DFD8158-61FA-4BB5-AA95-4EF5C8D39D81}" type="pres">
      <dgm:prSet presAssocID="{A13576DB-A848-42BC-A571-12721D5585CB}" presName="comp" presStyleCnt="0"/>
      <dgm:spPr/>
    </dgm:pt>
    <dgm:pt modelId="{DD83360D-733E-472D-A8F7-CD100DA51AB6}" type="pres">
      <dgm:prSet presAssocID="{A13576DB-A848-42BC-A571-12721D5585CB}" presName="child" presStyleLbl="bgAccFollowNode1" presStyleIdx="19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3AEF7CAE-9292-410A-9BC5-424C328ECD5A}" type="pres">
      <dgm:prSet presAssocID="{A13576DB-A848-42BC-A571-12721D5585CB}" presName="childTx" presStyleLbl="bgAccFollowNode1" presStyleIdx="19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6B2D40-81D6-4808-8144-9F70D784AD1B}" type="pres">
      <dgm:prSet presAssocID="{C69FD810-FAD1-4F33-9167-A7C834427587}" presName="negSpace" presStyleCnt="0"/>
      <dgm:spPr/>
    </dgm:pt>
    <dgm:pt modelId="{966097AB-47F5-45A7-8CFD-9EB821584D39}" type="pres">
      <dgm:prSet presAssocID="{C69FD810-FAD1-4F33-9167-A7C834427587}" presName="circle" presStyleLbl="node1" presStyleIdx="4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  <dgm:pt modelId="{8B35E033-5921-413B-8905-DF593355CB88}" type="pres">
      <dgm:prSet presAssocID="{95ADDE17-20E2-49C2-871F-269D24E24F43}" presName="transSpace" presStyleCnt="0"/>
      <dgm:spPr/>
    </dgm:pt>
    <dgm:pt modelId="{48CF85D9-D7AE-4D45-A887-AF3609E333D1}" type="pres">
      <dgm:prSet presAssocID="{C2B86DBD-902B-4EDA-BDE9-92F038E2F1EA}" presName="posSpace" presStyleCnt="0"/>
      <dgm:spPr/>
    </dgm:pt>
    <dgm:pt modelId="{46C06BC7-2D79-4945-9F90-0B37E46DCD19}" type="pres">
      <dgm:prSet presAssocID="{C2B86DBD-902B-4EDA-BDE9-92F038E2F1EA}" presName="vertFlow" presStyleCnt="0"/>
      <dgm:spPr/>
    </dgm:pt>
    <dgm:pt modelId="{292816A9-05AF-44F4-B3D7-30ACCC7A8848}" type="pres">
      <dgm:prSet presAssocID="{C2B86DBD-902B-4EDA-BDE9-92F038E2F1EA}" presName="topSpace" presStyleCnt="0"/>
      <dgm:spPr/>
    </dgm:pt>
    <dgm:pt modelId="{EFD5E196-0FB9-4E7A-8357-DE2EBB5E194C}" type="pres">
      <dgm:prSet presAssocID="{C2B86DBD-902B-4EDA-BDE9-92F038E2F1EA}" presName="firstComp" presStyleCnt="0"/>
      <dgm:spPr/>
    </dgm:pt>
    <dgm:pt modelId="{2A2F178A-2608-4D52-96C0-3DE6158CEF38}" type="pres">
      <dgm:prSet presAssocID="{C2B86DBD-902B-4EDA-BDE9-92F038E2F1EA}" presName="firstChild" presStyleLbl="bgAccFollowNode1" presStyleIdx="20" presStyleCnt="21" custScaleY="101602"/>
      <dgm:spPr/>
      <dgm:t>
        <a:bodyPr/>
        <a:lstStyle/>
        <a:p>
          <a:pPr latinLnBrk="1"/>
          <a:endParaRPr lang="ko-KR" altLang="en-US"/>
        </a:p>
      </dgm:t>
    </dgm:pt>
    <dgm:pt modelId="{0417BA46-B76A-4D5A-95DE-298DF0533A7A}" type="pres">
      <dgm:prSet presAssocID="{C2B86DBD-902B-4EDA-BDE9-92F038E2F1EA}" presName="firstChildTx" presStyleLbl="bgAccFollowNode1" presStyleIdx="20" presStyleCnt="2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32D8D8-D009-4C72-9E63-827BB0CFB6C9}" type="pres">
      <dgm:prSet presAssocID="{C2B86DBD-902B-4EDA-BDE9-92F038E2F1EA}" presName="negSpace" presStyleCnt="0"/>
      <dgm:spPr/>
    </dgm:pt>
    <dgm:pt modelId="{08022DC1-85EA-493A-865B-9F1FED8DC44C}" type="pres">
      <dgm:prSet presAssocID="{C2B86DBD-902B-4EDA-BDE9-92F038E2F1EA}" presName="circle" presStyleLbl="node1" presStyleIdx="5" presStyleCnt="6" custScaleX="213715" custScaleY="213715" custLinFactY="-70973" custLinFactNeighborY="-100000"/>
      <dgm:spPr/>
      <dgm:t>
        <a:bodyPr/>
        <a:lstStyle/>
        <a:p>
          <a:pPr latinLnBrk="1"/>
          <a:endParaRPr lang="ko-KR" altLang="en-US"/>
        </a:p>
      </dgm:t>
    </dgm:pt>
  </dgm:ptLst>
  <dgm:cxnLst>
    <dgm:cxn modelId="{13384D38-D962-4E05-A029-6F6686C20AF6}" srcId="{C2274C3C-AC8A-48A8-B789-42E22DBA8B0F}" destId="{2DBF747E-A8E3-4756-8D19-158AF6A4A2D4}" srcOrd="4" destOrd="0" parTransId="{A9791FBD-740A-486C-9F55-F45EC16204D1}" sibTransId="{D95F6BFC-E4E1-4CF9-B14F-A86D83367913}"/>
    <dgm:cxn modelId="{94E5B396-593C-4C76-B1DF-791A9BF610C9}" srcId="{06AE5234-BD35-447C-83F6-E8F394B94843}" destId="{C69FD810-FAD1-4F33-9167-A7C834427587}" srcOrd="4" destOrd="0" parTransId="{021CB669-7685-4557-862A-4D6DE7F0069F}" sibTransId="{95ADDE17-20E2-49C2-871F-269D24E24F43}"/>
    <dgm:cxn modelId="{48729545-FD64-48D1-8B36-8C9892DA925D}" type="presOf" srcId="{A13576DB-A848-42BC-A571-12721D5585CB}" destId="{3AEF7CAE-9292-410A-9BC5-424C328ECD5A}" srcOrd="1" destOrd="0" presId="urn:microsoft.com/office/officeart/2005/8/layout/hList9"/>
    <dgm:cxn modelId="{07106090-65FF-404E-8873-718AC4536401}" type="presOf" srcId="{4A4B10AF-C99D-468A-B552-57A5B11EB86B}" destId="{28C85E47-234E-4E7A-BFFB-ACA28458892F}" srcOrd="0" destOrd="0" presId="urn:microsoft.com/office/officeart/2005/8/layout/hList9"/>
    <dgm:cxn modelId="{30FB6C0D-7851-49B8-87B5-901AE16A0F72}" type="presOf" srcId="{0A953DED-F132-4281-A478-EDBB24D3A486}" destId="{82E0BA0A-95E3-4F5B-96B3-80AEA1AC3BDD}" srcOrd="0" destOrd="0" presId="urn:microsoft.com/office/officeart/2005/8/layout/hList9"/>
    <dgm:cxn modelId="{4FD32449-0A0C-4DF4-BAC5-3316B909F227}" srcId="{D0C9E361-0E36-4137-9741-C7E147CF652F}" destId="{7D718224-6492-45A9-9FA7-1BE47508E7AE}" srcOrd="1" destOrd="0" parTransId="{1CFF0D15-67A3-4100-8F9E-39B20CB91275}" sibTransId="{53AFD9D4-EBC0-4D3F-AFBC-67B77D1F5437}"/>
    <dgm:cxn modelId="{9A3CF9AE-7DB4-4F18-B04C-01FB2689CEF2}" type="presOf" srcId="{7D718224-6492-45A9-9FA7-1BE47508E7AE}" destId="{DAC1767A-BED3-49B7-9B40-E38CD809A641}" srcOrd="0" destOrd="0" presId="urn:microsoft.com/office/officeart/2005/8/layout/hList9"/>
    <dgm:cxn modelId="{EB43E8AC-EF5B-4711-BB9C-A5C79D26709E}" srcId="{D0C9E361-0E36-4137-9741-C7E147CF652F}" destId="{0CE4EE29-7430-4DE7-864F-C476C7022861}" srcOrd="3" destOrd="0" parTransId="{55E921E7-5BC8-4245-829F-1AA184A84A53}" sibTransId="{22B9C369-4062-486A-8E8D-2BE4A9E8B43A}"/>
    <dgm:cxn modelId="{993C1599-F6FD-45D5-894C-6A71689FD935}" type="presOf" srcId="{F255D7CF-FE23-4408-9703-C3DB34A069FB}" destId="{679A1D35-2E2C-4BB4-92C1-3D6083CDB95A}" srcOrd="0" destOrd="0" presId="urn:microsoft.com/office/officeart/2005/8/layout/hList9"/>
    <dgm:cxn modelId="{E6D5C5A9-21F5-4961-9187-1381C1B76E21}" srcId="{C2274C3C-AC8A-48A8-B789-42E22DBA8B0F}" destId="{21D507A6-5F88-4426-AE36-F373BFB67E14}" srcOrd="7" destOrd="0" parTransId="{059141C8-0ECC-456D-9464-3189F4ADA40A}" sibTransId="{C3054EF7-3DB5-4EF9-8E24-4B8A326BA05A}"/>
    <dgm:cxn modelId="{095C33D5-D509-4BBC-8864-AD4A5E01F20C}" srcId="{C2274C3C-AC8A-48A8-B789-42E22DBA8B0F}" destId="{FD1C27D4-77BC-4A08-B924-5B552BD25412}" srcOrd="3" destOrd="0" parTransId="{7B5CC4CB-FC6F-423C-B0C5-597D9F2742FF}" sibTransId="{9C91B51B-2F8C-460A-95A0-FB8DC1E60FC6}"/>
    <dgm:cxn modelId="{B22C0026-8A5B-4F12-9FE4-D1C9687D48B9}" type="presOf" srcId="{80DB9104-438E-4377-86DB-920CAE95A782}" destId="{D2EA7C68-5183-4D6A-958E-868C6278301C}" srcOrd="1" destOrd="0" presId="urn:microsoft.com/office/officeart/2005/8/layout/hList9"/>
    <dgm:cxn modelId="{B5E99142-CBA5-42CE-A856-3E1776AB3270}" type="presOf" srcId="{87722682-90E8-4722-BE43-A989D271F4C8}" destId="{BCEFCE24-0479-4143-89F7-A2D163C5DC45}" srcOrd="0" destOrd="0" presId="urn:microsoft.com/office/officeart/2005/8/layout/hList9"/>
    <dgm:cxn modelId="{224FAF4B-6A05-4BCA-8A75-893751EEEE13}" type="presOf" srcId="{258CCF9D-AD9B-4F72-830A-F2EFAE914469}" destId="{81B0E989-54FF-46E0-8948-3EB2B4D6B884}" srcOrd="0" destOrd="0" presId="urn:microsoft.com/office/officeart/2005/8/layout/hList9"/>
    <dgm:cxn modelId="{56B266AE-66BA-440B-A9F4-40AA3CDB6711}" type="presOf" srcId="{21D507A6-5F88-4426-AE36-F373BFB67E14}" destId="{D8D6B8F4-00EF-4F13-9498-2C1853D40E65}" srcOrd="0" destOrd="0" presId="urn:microsoft.com/office/officeart/2005/8/layout/hList9"/>
    <dgm:cxn modelId="{050386DD-45EF-46F9-AAA1-10A59CB07F83}" srcId="{06AE5234-BD35-447C-83F6-E8F394B94843}" destId="{D0C9E361-0E36-4137-9741-C7E147CF652F}" srcOrd="0" destOrd="0" parTransId="{F47DA34A-EFB5-481A-A145-B047233DCC10}" sibTransId="{EE9B423A-7245-4804-B5C7-D2E3B211E13C}"/>
    <dgm:cxn modelId="{DB03D05D-F6EB-485B-886F-0F73260C5CCD}" srcId="{06AE5234-BD35-447C-83F6-E8F394B94843}" destId="{5E814A19-B468-4733-8C2E-4E58AA590554}" srcOrd="1" destOrd="0" parTransId="{12482CDF-0080-499E-8FB6-B6E6F0108073}" sibTransId="{59B96FE1-7F5C-45E8-9E1F-A2B124B63202}"/>
    <dgm:cxn modelId="{792F0E30-76F0-42AB-8850-2076CC729326}" srcId="{C2274C3C-AC8A-48A8-B789-42E22DBA8B0F}" destId="{5C3EECBE-CD4B-4FEF-AE49-64447D6FA121}" srcOrd="1" destOrd="0" parTransId="{E11059BE-66C2-4826-8A94-8BE795715D56}" sibTransId="{3B49C55B-ECAB-43B6-A187-644523539B7E}"/>
    <dgm:cxn modelId="{1957093D-9E96-4F46-B77F-13C226A88BFA}" type="presOf" srcId="{9EF0B6CF-7DDD-49AD-BAE5-BFB05538AE62}" destId="{1F8A66A5-915A-4323-BED8-B3C25DB59235}" srcOrd="0" destOrd="0" presId="urn:microsoft.com/office/officeart/2005/8/layout/hList9"/>
    <dgm:cxn modelId="{15F074C7-F72E-4345-A901-832E12A2EDAD}" type="presOf" srcId="{80DB9104-438E-4377-86DB-920CAE95A782}" destId="{341A7F14-2E0E-494A-A165-A570CD1748D8}" srcOrd="0" destOrd="0" presId="urn:microsoft.com/office/officeart/2005/8/layout/hList9"/>
    <dgm:cxn modelId="{77E05D6D-0D1A-4914-B521-2B67F5243E73}" type="presOf" srcId="{0CE4EE29-7430-4DE7-864F-C476C7022861}" destId="{752D8AC9-4368-4E4E-A38D-DB3A3845A59C}" srcOrd="1" destOrd="0" presId="urn:microsoft.com/office/officeart/2005/8/layout/hList9"/>
    <dgm:cxn modelId="{D1EF8C80-4578-4BC0-87D6-854E18D0198A}" type="presOf" srcId="{5E814A19-B468-4733-8C2E-4E58AA590554}" destId="{F225346A-EE6D-4502-AB36-33798AA79098}" srcOrd="0" destOrd="0" presId="urn:microsoft.com/office/officeart/2005/8/layout/hList9"/>
    <dgm:cxn modelId="{FAC8F379-DE8D-49DB-9EAD-121FE9F51783}" srcId="{CCC00DC4-39C5-44CB-B52E-D87017F08F12}" destId="{F255D7CF-FE23-4408-9703-C3DB34A069FB}" srcOrd="0" destOrd="0" parTransId="{5DD170E2-2087-4968-A8AF-F108433DDA2C}" sibTransId="{515C33BB-05EC-486F-A2EC-7914FE10DA0D}"/>
    <dgm:cxn modelId="{F4296BF2-7DDA-4EC1-BF82-EEF490AA5DD5}" type="presOf" srcId="{E3C1124D-4E3A-43A0-9135-C5D361BBF353}" destId="{7D9D2D57-C8BB-497E-8967-BCD63DC7860B}" srcOrd="0" destOrd="0" presId="urn:microsoft.com/office/officeart/2005/8/layout/hList9"/>
    <dgm:cxn modelId="{4F6B5A66-E392-4E48-B2A1-6B10674CFB44}" type="presOf" srcId="{E3C1124D-4E3A-43A0-9135-C5D361BBF353}" destId="{4EEA2ABC-F6E9-43FF-A645-9CC87E2A3877}" srcOrd="1" destOrd="0" presId="urn:microsoft.com/office/officeart/2005/8/layout/hList9"/>
    <dgm:cxn modelId="{2E19E551-31A2-4033-828D-FBAAA94DD1A5}" srcId="{D0C9E361-0E36-4137-9741-C7E147CF652F}" destId="{D8C53034-52D0-4EBC-B696-E5068F4EE0DB}" srcOrd="0" destOrd="0" parTransId="{E9B3D4F3-EEEA-4E84-B416-FD006F248F45}" sibTransId="{6CA1CCD0-5F27-4C00-B722-0DD86ADD9AF4}"/>
    <dgm:cxn modelId="{22DD264F-C019-443B-B6B4-EE8A207F9FC4}" type="presOf" srcId="{7377269B-1C56-4A0D-88DE-09F67405D0EE}" destId="{EC753819-2F67-4CBC-A9B1-F268F0B42C4E}" srcOrd="0" destOrd="0" presId="urn:microsoft.com/office/officeart/2005/8/layout/hList9"/>
    <dgm:cxn modelId="{1FC4525E-1302-420D-8BB2-AF00C31BF79F}" srcId="{5E814A19-B468-4733-8C2E-4E58AA590554}" destId="{0A953DED-F132-4281-A478-EDBB24D3A486}" srcOrd="0" destOrd="0" parTransId="{2D59B329-AB30-45A0-AC38-ECADE64A7223}" sibTransId="{3EF76FF6-571F-4A93-9340-D690A920A549}"/>
    <dgm:cxn modelId="{F2269094-6270-40DC-9DAB-7050BE8BF69C}" type="presOf" srcId="{EB40A256-6887-49DE-839F-080F177D9C81}" destId="{CC7068BB-340D-4FF8-922C-296A53D177F5}" srcOrd="0" destOrd="0" presId="urn:microsoft.com/office/officeart/2005/8/layout/hList9"/>
    <dgm:cxn modelId="{7B0501FE-05BD-4E39-B6F3-C20C8D1CBFC2}" type="presOf" srcId="{EBDCEF9C-07C4-4C9A-94E1-DA819D72C875}" destId="{A09DE507-5104-43C7-B068-A57078B3332C}" srcOrd="1" destOrd="0" presId="urn:microsoft.com/office/officeart/2005/8/layout/hList9"/>
    <dgm:cxn modelId="{406830A1-C73A-4CDB-B6AE-745BAF373857}" type="presOf" srcId="{F255D7CF-FE23-4408-9703-C3DB34A069FB}" destId="{2BCDD7EF-68B3-40AD-89E5-F7E95EA99A2D}" srcOrd="1" destOrd="0" presId="urn:microsoft.com/office/officeart/2005/8/layout/hList9"/>
    <dgm:cxn modelId="{2630A246-02DA-4F2D-83E0-DBDB7E6BEBFA}" type="presOf" srcId="{4A4B10AF-C99D-468A-B552-57A5B11EB86B}" destId="{411F55F3-E96A-4885-80FE-9F4E4CCA2101}" srcOrd="1" destOrd="0" presId="urn:microsoft.com/office/officeart/2005/8/layout/hList9"/>
    <dgm:cxn modelId="{F54A2543-A5CD-40A8-9E05-CF25914DC925}" type="presOf" srcId="{EB40A256-6887-49DE-839F-080F177D9C81}" destId="{5AABE58C-0888-4FEF-A565-CD043C551FD6}" srcOrd="1" destOrd="0" presId="urn:microsoft.com/office/officeart/2005/8/layout/hList9"/>
    <dgm:cxn modelId="{4734CB9D-531F-4D3A-B959-13E5960A2D05}" type="presOf" srcId="{FD1C27D4-77BC-4A08-B924-5B552BD25412}" destId="{1357AA10-BC45-4AE8-A536-A5FCD9F91DE3}" srcOrd="1" destOrd="0" presId="urn:microsoft.com/office/officeart/2005/8/layout/hList9"/>
    <dgm:cxn modelId="{D39462F9-455F-4038-9A51-B2F27E0BA39A}" type="presOf" srcId="{F1E94C00-3C4C-4AFC-93FD-E7E6495E4CD2}" destId="{2A2F178A-2608-4D52-96C0-3DE6158CEF38}" srcOrd="0" destOrd="0" presId="urn:microsoft.com/office/officeart/2005/8/layout/hList9"/>
    <dgm:cxn modelId="{C18EFA97-9299-4021-9C63-287463CB27CD}" type="presOf" srcId="{7377269B-1C56-4A0D-88DE-09F67405D0EE}" destId="{5224D048-A6CD-444B-A985-D34E2B8CBA15}" srcOrd="1" destOrd="0" presId="urn:microsoft.com/office/officeart/2005/8/layout/hList9"/>
    <dgm:cxn modelId="{CC3D6F1F-F947-4E8A-87D5-660D26765646}" srcId="{CCC00DC4-39C5-44CB-B52E-D87017F08F12}" destId="{4A4B10AF-C99D-468A-B552-57A5B11EB86B}" srcOrd="1" destOrd="0" parTransId="{EBC674E7-538D-4156-A29A-251CC5DB545F}" sibTransId="{099A92DA-CE38-463A-8739-2FCC46788028}"/>
    <dgm:cxn modelId="{A2873D81-E97A-43D1-8FEA-B8893CDBB234}" type="presOf" srcId="{EBDCEF9C-07C4-4C9A-94E1-DA819D72C875}" destId="{112B6C80-5D13-4C27-9A1C-97FFF223E05A}" srcOrd="0" destOrd="0" presId="urn:microsoft.com/office/officeart/2005/8/layout/hList9"/>
    <dgm:cxn modelId="{DE87C0E9-29C5-45CB-A792-5894A3D71BBB}" srcId="{C2B86DBD-902B-4EDA-BDE9-92F038E2F1EA}" destId="{F1E94C00-3C4C-4AFC-93FD-E7E6495E4CD2}" srcOrd="0" destOrd="0" parTransId="{862108C9-B764-442A-913C-BB92DB405FF0}" sibTransId="{4BD754BB-3ECE-488D-9556-304E8E787E03}"/>
    <dgm:cxn modelId="{DBA6FED4-15B2-4BD7-8C99-B30D5FF37040}" type="presOf" srcId="{2AA91D40-E21F-4B1F-A3EA-622600DF432A}" destId="{950E28A4-35C2-4221-8EB8-A71247C28FB2}" srcOrd="0" destOrd="0" presId="urn:microsoft.com/office/officeart/2005/8/layout/hList9"/>
    <dgm:cxn modelId="{2C76675C-FF3B-476B-B7AC-C820C7A2E7B4}" type="presOf" srcId="{7D718224-6492-45A9-9FA7-1BE47508E7AE}" destId="{8BE7CF46-D6B9-4C65-98FC-1EF5F8803E7D}" srcOrd="1" destOrd="0" presId="urn:microsoft.com/office/officeart/2005/8/layout/hList9"/>
    <dgm:cxn modelId="{A28CAF4C-08A2-454D-A7B0-DE0B5B7AF4DC}" type="presOf" srcId="{21D507A6-5F88-4426-AE36-F373BFB67E14}" destId="{E5367A9F-A59A-4792-9180-A197D12F43A6}" srcOrd="1" destOrd="0" presId="urn:microsoft.com/office/officeart/2005/8/layout/hList9"/>
    <dgm:cxn modelId="{5A9F067A-5949-416A-A9A2-B1FED78A04E9}" type="presOf" srcId="{A13576DB-A848-42BC-A571-12721D5585CB}" destId="{DD83360D-733E-472D-A8F7-CD100DA51AB6}" srcOrd="0" destOrd="0" presId="urn:microsoft.com/office/officeart/2005/8/layout/hList9"/>
    <dgm:cxn modelId="{20865850-90D9-4AF5-9028-2B74E19EEBCF}" srcId="{06AE5234-BD35-447C-83F6-E8F394B94843}" destId="{CCC00DC4-39C5-44CB-B52E-D87017F08F12}" srcOrd="3" destOrd="0" parTransId="{CDBC31E5-068B-4011-A009-20D503B8582F}" sibTransId="{895CBE95-90E8-426F-86EF-D7953B42B1A3}"/>
    <dgm:cxn modelId="{E0AAA4E9-9365-4F0B-869A-CA3BDAFFCD62}" type="presOf" srcId="{C2274C3C-AC8A-48A8-B789-42E22DBA8B0F}" destId="{706F14C0-A57D-46ED-8ACC-D160FE2DF3CC}" srcOrd="0" destOrd="0" presId="urn:microsoft.com/office/officeart/2005/8/layout/hList9"/>
    <dgm:cxn modelId="{071EC6AD-865E-4572-95C0-D22D3BEF24C6}" srcId="{C69FD810-FAD1-4F33-9167-A7C834427587}" destId="{258CCF9D-AD9B-4F72-830A-F2EFAE914469}" srcOrd="0" destOrd="0" parTransId="{A5903130-F414-430F-B151-6B050FCFD6A0}" sibTransId="{628E09B1-474D-4090-B91C-12789B1AF694}"/>
    <dgm:cxn modelId="{1C61F106-B805-4A82-B6A8-613B62E3C49B}" type="presOf" srcId="{C2B86DBD-902B-4EDA-BDE9-92F038E2F1EA}" destId="{08022DC1-85EA-493A-865B-9F1FED8DC44C}" srcOrd="0" destOrd="0" presId="urn:microsoft.com/office/officeart/2005/8/layout/hList9"/>
    <dgm:cxn modelId="{8DAC6D12-B858-49AA-8281-263D766371BE}" type="presOf" srcId="{D8C53034-52D0-4EBC-B696-E5068F4EE0DB}" destId="{1059F176-6258-4AC4-BD32-3B41E80D952D}" srcOrd="1" destOrd="0" presId="urn:microsoft.com/office/officeart/2005/8/layout/hList9"/>
    <dgm:cxn modelId="{087474B2-B865-43E0-82E3-F11D0405B8E3}" type="presOf" srcId="{2AA91D40-E21F-4B1F-A3EA-622600DF432A}" destId="{5F710A6C-5F95-4EAC-98D7-1AF792A855B4}" srcOrd="1" destOrd="0" presId="urn:microsoft.com/office/officeart/2005/8/layout/hList9"/>
    <dgm:cxn modelId="{FB9046BA-09DE-4234-8E9E-1AF56D1C9EED}" type="presOf" srcId="{0A953DED-F132-4281-A478-EDBB24D3A486}" destId="{5DEE2471-8A21-4E2C-9C35-6FE61B640401}" srcOrd="1" destOrd="0" presId="urn:microsoft.com/office/officeart/2005/8/layout/hList9"/>
    <dgm:cxn modelId="{D6EB146E-4C58-4397-960B-6AB5DE643461}" type="presOf" srcId="{0CE4EE29-7430-4DE7-864F-C476C7022861}" destId="{18CB45C7-F40C-4C60-8B06-9B7E6BE59F0C}" srcOrd="0" destOrd="0" presId="urn:microsoft.com/office/officeart/2005/8/layout/hList9"/>
    <dgm:cxn modelId="{A1EE350C-B6AC-4525-9086-914B91B57F87}" type="presOf" srcId="{5C3EECBE-CD4B-4FEF-AE49-64447D6FA121}" destId="{11BC8385-3C5B-4447-BABB-0B1FA48E3013}" srcOrd="0" destOrd="0" presId="urn:microsoft.com/office/officeart/2005/8/layout/hList9"/>
    <dgm:cxn modelId="{EE6BE960-4024-419F-B4D4-9F0F097E10FD}" srcId="{CCC00DC4-39C5-44CB-B52E-D87017F08F12}" destId="{EBDCEF9C-07C4-4C9A-94E1-DA819D72C875}" srcOrd="2" destOrd="0" parTransId="{60939D1C-9364-4697-9F47-F328F64DA0A3}" sibTransId="{0128EB69-56E9-41C6-BE61-4AC537FD51D8}"/>
    <dgm:cxn modelId="{DF37660F-924F-4FAC-9B53-39FA570D1E89}" type="presOf" srcId="{C69FD810-FAD1-4F33-9167-A7C834427587}" destId="{966097AB-47F5-45A7-8CFD-9EB821584D39}" srcOrd="0" destOrd="0" presId="urn:microsoft.com/office/officeart/2005/8/layout/hList9"/>
    <dgm:cxn modelId="{30126584-BBC9-40D6-9C1F-884D7FB12643}" type="presOf" srcId="{2DBF747E-A8E3-4756-8D19-158AF6A4A2D4}" destId="{F21BB97C-AAAF-4105-B3EA-4CA0C01F6482}" srcOrd="0" destOrd="0" presId="urn:microsoft.com/office/officeart/2005/8/layout/hList9"/>
    <dgm:cxn modelId="{62B370F9-5E19-4706-BB8C-90DFC49BCD27}" srcId="{C2274C3C-AC8A-48A8-B789-42E22DBA8B0F}" destId="{87722682-90E8-4722-BE43-A989D271F4C8}" srcOrd="0" destOrd="0" parTransId="{D72E4797-DA6D-4F3A-BC62-E0F44DFD0FFB}" sibTransId="{9FBE2E65-F855-472C-AA85-10D81CF9E795}"/>
    <dgm:cxn modelId="{2B614EDC-2519-48C7-8B78-F68297A3DD61}" srcId="{C69FD810-FAD1-4F33-9167-A7C834427587}" destId="{A13576DB-A848-42BC-A571-12721D5585CB}" srcOrd="1" destOrd="0" parTransId="{529128F5-344B-4066-A1E1-3D39832C11BB}" sibTransId="{03B894CF-6A33-45D8-A423-6A304DA3E7F7}"/>
    <dgm:cxn modelId="{15304DAE-186A-476B-9730-7D82D6B46577}" srcId="{C2274C3C-AC8A-48A8-B789-42E22DBA8B0F}" destId="{2AA91D40-E21F-4B1F-A3EA-622600DF432A}" srcOrd="5" destOrd="0" parTransId="{EC381A55-842C-42EF-8CA2-90474EC97165}" sibTransId="{CEE320EF-4D6C-4AD6-9A55-B90825CF26A8}"/>
    <dgm:cxn modelId="{39B75402-59CD-44DD-8015-531837DA4A26}" type="presOf" srcId="{F1E94C00-3C4C-4AFC-93FD-E7E6495E4CD2}" destId="{0417BA46-B76A-4D5A-95DE-298DF0533A7A}" srcOrd="1" destOrd="0" presId="urn:microsoft.com/office/officeart/2005/8/layout/hList9"/>
    <dgm:cxn modelId="{B44EF60B-9C2E-49FA-B38A-72D9DC252EA9}" srcId="{06AE5234-BD35-447C-83F6-E8F394B94843}" destId="{C2274C3C-AC8A-48A8-B789-42E22DBA8B0F}" srcOrd="2" destOrd="0" parTransId="{93CAE7C2-6A5F-416A-ACA6-9932966F122F}" sibTransId="{DF89E11B-308B-4B40-AB1B-39BCEED42DCB}"/>
    <dgm:cxn modelId="{A2217BAB-B860-4A00-A0AA-3E0965A2D127}" type="presOf" srcId="{258CCF9D-AD9B-4F72-830A-F2EFAE914469}" destId="{2A537FE3-F28C-495C-8361-83319675F5A5}" srcOrd="1" destOrd="0" presId="urn:microsoft.com/office/officeart/2005/8/layout/hList9"/>
    <dgm:cxn modelId="{1DAD6E41-6B19-4637-A285-690557A64D42}" type="presOf" srcId="{D8C53034-52D0-4EBC-B696-E5068F4EE0DB}" destId="{D7629A22-5C15-4103-8383-E00F2ED34EAC}" srcOrd="0" destOrd="0" presId="urn:microsoft.com/office/officeart/2005/8/layout/hList9"/>
    <dgm:cxn modelId="{C03A45FA-B9AA-4415-BACC-EDE5ED0817E4}" srcId="{5E814A19-B468-4733-8C2E-4E58AA590554}" destId="{7377269B-1C56-4A0D-88DE-09F67405D0EE}" srcOrd="1" destOrd="0" parTransId="{29B20FE5-3315-4401-91A4-025670F7B61E}" sibTransId="{FF5162DA-08A6-47F0-B8BF-AD0E7B7A4147}"/>
    <dgm:cxn modelId="{2C41E69E-2B41-44E0-B716-4BB26076EF0A}" srcId="{CCC00DC4-39C5-44CB-B52E-D87017F08F12}" destId="{9EF0B6CF-7DDD-49AD-BAE5-BFB05538AE62}" srcOrd="3" destOrd="0" parTransId="{F6264EE9-2C8D-4E27-A0B0-5CF1E713FA6D}" sibTransId="{B37A11BC-08C2-431B-9B7E-54E9956B0033}"/>
    <dgm:cxn modelId="{9A2BD4E9-BBD8-49B2-9E92-2FACEE825D20}" type="presOf" srcId="{87722682-90E8-4722-BE43-A989D271F4C8}" destId="{5E841A5E-EE5C-4145-B6B6-7BCAC7C9A05C}" srcOrd="1" destOrd="0" presId="urn:microsoft.com/office/officeart/2005/8/layout/hList9"/>
    <dgm:cxn modelId="{40593AD1-2FF1-462C-A35A-6D143492BF1A}" srcId="{D0C9E361-0E36-4137-9741-C7E147CF652F}" destId="{EB40A256-6887-49DE-839F-080F177D9C81}" srcOrd="2" destOrd="0" parTransId="{540D54A2-9DAC-445B-BF66-541C084EC6B7}" sibTransId="{3C47EBBB-0B34-44AD-A6E3-FC97D0DC9010}"/>
    <dgm:cxn modelId="{C190C5F8-F9D9-4403-82EE-FF31AA856611}" type="presOf" srcId="{06AE5234-BD35-447C-83F6-E8F394B94843}" destId="{95940F94-0302-49A2-85D7-46B673130D37}" srcOrd="0" destOrd="0" presId="urn:microsoft.com/office/officeart/2005/8/layout/hList9"/>
    <dgm:cxn modelId="{69472F35-D062-49C9-978F-59D7B9A096DB}" type="presOf" srcId="{2DBF747E-A8E3-4756-8D19-158AF6A4A2D4}" destId="{4CE487A7-C28A-473A-AFBF-248A8B8A6C20}" srcOrd="1" destOrd="0" presId="urn:microsoft.com/office/officeart/2005/8/layout/hList9"/>
    <dgm:cxn modelId="{9D406FE5-F78E-4BEB-BC92-672B1949591D}" type="presOf" srcId="{CCC00DC4-39C5-44CB-B52E-D87017F08F12}" destId="{9B965045-9A67-475F-8822-AE6D1AE25129}" srcOrd="0" destOrd="0" presId="urn:microsoft.com/office/officeart/2005/8/layout/hList9"/>
    <dgm:cxn modelId="{F139C3DE-7EED-48EA-93F1-15D295305234}" type="presOf" srcId="{D0C9E361-0E36-4137-9741-C7E147CF652F}" destId="{2D39255F-E433-4B4C-A9AE-A403F35A363C}" srcOrd="0" destOrd="0" presId="urn:microsoft.com/office/officeart/2005/8/layout/hList9"/>
    <dgm:cxn modelId="{6C423A85-A015-4C1A-8D73-266801644612}" srcId="{06AE5234-BD35-447C-83F6-E8F394B94843}" destId="{C2B86DBD-902B-4EDA-BDE9-92F038E2F1EA}" srcOrd="5" destOrd="0" parTransId="{80A43AC1-D9B6-4184-8906-1FAAE2A61EE8}" sibTransId="{B776D0E0-F4E1-4BC8-8B74-D1605998259B}"/>
    <dgm:cxn modelId="{16C2048C-3041-4138-99B5-E650B188DD34}" srcId="{C2274C3C-AC8A-48A8-B789-42E22DBA8B0F}" destId="{80DB9104-438E-4377-86DB-920CAE95A782}" srcOrd="2" destOrd="0" parTransId="{E4A512B9-6F75-49FC-849E-F89B5DB3B35A}" sibTransId="{028D9226-9AAC-4011-AB4A-5B55A6970504}"/>
    <dgm:cxn modelId="{CEC03DCE-EC8D-4E01-BBAE-C23B2BBE725B}" type="presOf" srcId="{5C3EECBE-CD4B-4FEF-AE49-64447D6FA121}" destId="{575BA529-669A-49B7-B1C5-CD01ABA46235}" srcOrd="1" destOrd="0" presId="urn:microsoft.com/office/officeart/2005/8/layout/hList9"/>
    <dgm:cxn modelId="{DFDD983B-76A5-459E-BB2C-BA7A0A4BC794}" type="presOf" srcId="{FD1C27D4-77BC-4A08-B924-5B552BD25412}" destId="{6C6B7EF0-DCD5-4083-9A0D-18B435608619}" srcOrd="0" destOrd="0" presId="urn:microsoft.com/office/officeart/2005/8/layout/hList9"/>
    <dgm:cxn modelId="{D983354B-3BA0-469D-9AD7-311B8C82B687}" type="presOf" srcId="{9EF0B6CF-7DDD-49AD-BAE5-BFB05538AE62}" destId="{E515C7F7-50C9-4700-BA70-B481A638FEEA}" srcOrd="1" destOrd="0" presId="urn:microsoft.com/office/officeart/2005/8/layout/hList9"/>
    <dgm:cxn modelId="{68A27F34-B39C-4C0B-9191-9389FB8F3473}" srcId="{C2274C3C-AC8A-48A8-B789-42E22DBA8B0F}" destId="{E3C1124D-4E3A-43A0-9135-C5D361BBF353}" srcOrd="6" destOrd="0" parTransId="{FBFA676F-FBA5-42C2-81C8-DBF286802845}" sibTransId="{38E0396C-0A75-4930-9907-DA58DD7C65A8}"/>
    <dgm:cxn modelId="{F692B196-43E9-4234-B343-5EE1A05768BA}" type="presParOf" srcId="{95940F94-0302-49A2-85D7-46B673130D37}" destId="{88A1255F-53D1-4527-B5E8-8F5F1048AE5D}" srcOrd="0" destOrd="0" presId="urn:microsoft.com/office/officeart/2005/8/layout/hList9"/>
    <dgm:cxn modelId="{9F4C29EC-E44F-4C6C-A526-2C677EAE27A5}" type="presParOf" srcId="{95940F94-0302-49A2-85D7-46B673130D37}" destId="{AA666315-D5CE-4806-9D61-1939CE6D9368}" srcOrd="1" destOrd="0" presId="urn:microsoft.com/office/officeart/2005/8/layout/hList9"/>
    <dgm:cxn modelId="{237CD59D-E6F7-494D-B440-2F1FAAE2FE6C}" type="presParOf" srcId="{AA666315-D5CE-4806-9D61-1939CE6D9368}" destId="{8E01A542-DC62-49B9-9903-F35808AD02AC}" srcOrd="0" destOrd="0" presId="urn:microsoft.com/office/officeart/2005/8/layout/hList9"/>
    <dgm:cxn modelId="{D6DA2E7E-8DB3-4AA4-BE2F-4530BDDD754D}" type="presParOf" srcId="{AA666315-D5CE-4806-9D61-1939CE6D9368}" destId="{5F285B45-C142-40CA-AD3C-74018F4FFEFA}" srcOrd="1" destOrd="0" presId="urn:microsoft.com/office/officeart/2005/8/layout/hList9"/>
    <dgm:cxn modelId="{27D1D67D-AC30-491C-AE86-491B0D2719D2}" type="presParOf" srcId="{5F285B45-C142-40CA-AD3C-74018F4FFEFA}" destId="{D7629A22-5C15-4103-8383-E00F2ED34EAC}" srcOrd="0" destOrd="0" presId="urn:microsoft.com/office/officeart/2005/8/layout/hList9"/>
    <dgm:cxn modelId="{74694917-38CB-4A26-897B-9B3E55851895}" type="presParOf" srcId="{5F285B45-C142-40CA-AD3C-74018F4FFEFA}" destId="{1059F176-6258-4AC4-BD32-3B41E80D952D}" srcOrd="1" destOrd="0" presId="urn:microsoft.com/office/officeart/2005/8/layout/hList9"/>
    <dgm:cxn modelId="{27B40402-467A-4A16-9AA5-7501C3C5C69F}" type="presParOf" srcId="{AA666315-D5CE-4806-9D61-1939CE6D9368}" destId="{562EB3CE-3288-4325-867E-D5C902864D88}" srcOrd="2" destOrd="0" presId="urn:microsoft.com/office/officeart/2005/8/layout/hList9"/>
    <dgm:cxn modelId="{DD93A17F-DFBB-4F79-912C-67C574C53426}" type="presParOf" srcId="{562EB3CE-3288-4325-867E-D5C902864D88}" destId="{DAC1767A-BED3-49B7-9B40-E38CD809A641}" srcOrd="0" destOrd="0" presId="urn:microsoft.com/office/officeart/2005/8/layout/hList9"/>
    <dgm:cxn modelId="{2168860C-7598-428C-BB96-D1EBBF2CFE9D}" type="presParOf" srcId="{562EB3CE-3288-4325-867E-D5C902864D88}" destId="{8BE7CF46-D6B9-4C65-98FC-1EF5F8803E7D}" srcOrd="1" destOrd="0" presId="urn:microsoft.com/office/officeart/2005/8/layout/hList9"/>
    <dgm:cxn modelId="{36657D82-6FCF-42E9-AB37-AB8E9CB8D3E2}" type="presParOf" srcId="{AA666315-D5CE-4806-9D61-1939CE6D9368}" destId="{D624BCFF-2E88-487E-8A1E-9C886AD74942}" srcOrd="3" destOrd="0" presId="urn:microsoft.com/office/officeart/2005/8/layout/hList9"/>
    <dgm:cxn modelId="{8A8C0FD8-2979-4259-9417-D5A704552635}" type="presParOf" srcId="{D624BCFF-2E88-487E-8A1E-9C886AD74942}" destId="{CC7068BB-340D-4FF8-922C-296A53D177F5}" srcOrd="0" destOrd="0" presId="urn:microsoft.com/office/officeart/2005/8/layout/hList9"/>
    <dgm:cxn modelId="{AF137F3C-7521-4054-AD65-DA3C2B2AD5D5}" type="presParOf" srcId="{D624BCFF-2E88-487E-8A1E-9C886AD74942}" destId="{5AABE58C-0888-4FEF-A565-CD043C551FD6}" srcOrd="1" destOrd="0" presId="urn:microsoft.com/office/officeart/2005/8/layout/hList9"/>
    <dgm:cxn modelId="{BEEE007B-0855-4C9F-9373-9AFB1BF3EBE6}" type="presParOf" srcId="{AA666315-D5CE-4806-9D61-1939CE6D9368}" destId="{9186ED32-F05B-46A1-9B34-0738EA523E46}" srcOrd="4" destOrd="0" presId="urn:microsoft.com/office/officeart/2005/8/layout/hList9"/>
    <dgm:cxn modelId="{9A57C983-ED3B-4BF3-BE08-B2EB4F4BD993}" type="presParOf" srcId="{9186ED32-F05B-46A1-9B34-0738EA523E46}" destId="{18CB45C7-F40C-4C60-8B06-9B7E6BE59F0C}" srcOrd="0" destOrd="0" presId="urn:microsoft.com/office/officeart/2005/8/layout/hList9"/>
    <dgm:cxn modelId="{F91444F4-C7B8-4C8E-B52E-82C59C163102}" type="presParOf" srcId="{9186ED32-F05B-46A1-9B34-0738EA523E46}" destId="{752D8AC9-4368-4E4E-A38D-DB3A3845A59C}" srcOrd="1" destOrd="0" presId="urn:microsoft.com/office/officeart/2005/8/layout/hList9"/>
    <dgm:cxn modelId="{FCC5E25A-AD91-4F82-8B2F-10164C311F52}" type="presParOf" srcId="{95940F94-0302-49A2-85D7-46B673130D37}" destId="{D272A986-000F-40B4-9BAA-640065980D4F}" srcOrd="2" destOrd="0" presId="urn:microsoft.com/office/officeart/2005/8/layout/hList9"/>
    <dgm:cxn modelId="{DEBDE256-03DC-4768-AC3D-387544F09211}" type="presParOf" srcId="{95940F94-0302-49A2-85D7-46B673130D37}" destId="{2D39255F-E433-4B4C-A9AE-A403F35A363C}" srcOrd="3" destOrd="0" presId="urn:microsoft.com/office/officeart/2005/8/layout/hList9"/>
    <dgm:cxn modelId="{E9416139-7B60-4CD8-A4FC-E433B215961D}" type="presParOf" srcId="{95940F94-0302-49A2-85D7-46B673130D37}" destId="{744F3094-8A8F-4917-8F27-0FC70ED3A994}" srcOrd="4" destOrd="0" presId="urn:microsoft.com/office/officeart/2005/8/layout/hList9"/>
    <dgm:cxn modelId="{ECDEF37C-18DF-4778-9346-8BE6370CECC8}" type="presParOf" srcId="{95940F94-0302-49A2-85D7-46B673130D37}" destId="{A8CB65AF-D14D-4B69-BBFE-40C858BD5728}" srcOrd="5" destOrd="0" presId="urn:microsoft.com/office/officeart/2005/8/layout/hList9"/>
    <dgm:cxn modelId="{E83A6DB6-9F50-4F05-BA40-A40832C04B8F}" type="presParOf" srcId="{95940F94-0302-49A2-85D7-46B673130D37}" destId="{4F76DD16-1FA6-470C-9694-7EF5CAF1F4A7}" srcOrd="6" destOrd="0" presId="urn:microsoft.com/office/officeart/2005/8/layout/hList9"/>
    <dgm:cxn modelId="{57F7756E-D2ED-4285-9367-7D23C84E150C}" type="presParOf" srcId="{4F76DD16-1FA6-470C-9694-7EF5CAF1F4A7}" destId="{24D97638-39D3-42A3-9D03-31E9323934B1}" srcOrd="0" destOrd="0" presId="urn:microsoft.com/office/officeart/2005/8/layout/hList9"/>
    <dgm:cxn modelId="{080D9AB8-61B1-47E4-9D4B-76666AE59EC8}" type="presParOf" srcId="{4F76DD16-1FA6-470C-9694-7EF5CAF1F4A7}" destId="{32C68A16-FD6E-41C6-A22D-69B158551996}" srcOrd="1" destOrd="0" presId="urn:microsoft.com/office/officeart/2005/8/layout/hList9"/>
    <dgm:cxn modelId="{4EC4E56E-39D5-48C2-B25E-71AFC0E8027A}" type="presParOf" srcId="{32C68A16-FD6E-41C6-A22D-69B158551996}" destId="{82E0BA0A-95E3-4F5B-96B3-80AEA1AC3BDD}" srcOrd="0" destOrd="0" presId="urn:microsoft.com/office/officeart/2005/8/layout/hList9"/>
    <dgm:cxn modelId="{FB3E0403-9FFD-49F4-917E-DD11722C1275}" type="presParOf" srcId="{32C68A16-FD6E-41C6-A22D-69B158551996}" destId="{5DEE2471-8A21-4E2C-9C35-6FE61B640401}" srcOrd="1" destOrd="0" presId="urn:microsoft.com/office/officeart/2005/8/layout/hList9"/>
    <dgm:cxn modelId="{0E1E9911-280A-4E66-9EE4-10606388069C}" type="presParOf" srcId="{4F76DD16-1FA6-470C-9694-7EF5CAF1F4A7}" destId="{EAA2F251-595A-4835-A75E-00785E25C8E1}" srcOrd="2" destOrd="0" presId="urn:microsoft.com/office/officeart/2005/8/layout/hList9"/>
    <dgm:cxn modelId="{47D42E5C-5523-4C75-A2D2-8A0B2AE5D72D}" type="presParOf" srcId="{EAA2F251-595A-4835-A75E-00785E25C8E1}" destId="{EC753819-2F67-4CBC-A9B1-F268F0B42C4E}" srcOrd="0" destOrd="0" presId="urn:microsoft.com/office/officeart/2005/8/layout/hList9"/>
    <dgm:cxn modelId="{5107DA74-C074-4B5D-B429-D116AF47FF6B}" type="presParOf" srcId="{EAA2F251-595A-4835-A75E-00785E25C8E1}" destId="{5224D048-A6CD-444B-A985-D34E2B8CBA15}" srcOrd="1" destOrd="0" presId="urn:microsoft.com/office/officeart/2005/8/layout/hList9"/>
    <dgm:cxn modelId="{DA0FE617-935E-47DB-B6A9-2A8583F3787D}" type="presParOf" srcId="{95940F94-0302-49A2-85D7-46B673130D37}" destId="{0208F133-82FB-4360-9D12-4F211C58E55D}" srcOrd="7" destOrd="0" presId="urn:microsoft.com/office/officeart/2005/8/layout/hList9"/>
    <dgm:cxn modelId="{3794BEB4-5A69-4788-9B10-4F0B159A2D31}" type="presParOf" srcId="{95940F94-0302-49A2-85D7-46B673130D37}" destId="{F225346A-EE6D-4502-AB36-33798AA79098}" srcOrd="8" destOrd="0" presId="urn:microsoft.com/office/officeart/2005/8/layout/hList9"/>
    <dgm:cxn modelId="{B99D01F9-AF50-48CD-BF5F-6E226EFA4606}" type="presParOf" srcId="{95940F94-0302-49A2-85D7-46B673130D37}" destId="{5640BEB4-FAA5-4CA2-AC53-6F9A810AE5ED}" srcOrd="9" destOrd="0" presId="urn:microsoft.com/office/officeart/2005/8/layout/hList9"/>
    <dgm:cxn modelId="{A97CCB05-8819-4A22-A5FB-697718BC715D}" type="presParOf" srcId="{95940F94-0302-49A2-85D7-46B673130D37}" destId="{1FE672F6-29B0-4BC6-8F70-4CB830FCCA18}" srcOrd="10" destOrd="0" presId="urn:microsoft.com/office/officeart/2005/8/layout/hList9"/>
    <dgm:cxn modelId="{FCD9E22A-F84A-4281-ADA1-A4A9FCD48C5D}" type="presParOf" srcId="{95940F94-0302-49A2-85D7-46B673130D37}" destId="{2E6DDB72-36F7-4001-9D89-BC4469781DC7}" srcOrd="11" destOrd="0" presId="urn:microsoft.com/office/officeart/2005/8/layout/hList9"/>
    <dgm:cxn modelId="{5EEC695F-18E0-4AD9-8EC8-1647CAD063AF}" type="presParOf" srcId="{2E6DDB72-36F7-4001-9D89-BC4469781DC7}" destId="{A056E322-516A-4A1D-801A-9B983EAD7559}" srcOrd="0" destOrd="0" presId="urn:microsoft.com/office/officeart/2005/8/layout/hList9"/>
    <dgm:cxn modelId="{515726A5-7741-4270-8822-775574D72C9D}" type="presParOf" srcId="{2E6DDB72-36F7-4001-9D89-BC4469781DC7}" destId="{1898E3A5-C792-4A70-90A5-1ECCF6AE2A3F}" srcOrd="1" destOrd="0" presId="urn:microsoft.com/office/officeart/2005/8/layout/hList9"/>
    <dgm:cxn modelId="{749B41DF-E4C7-4AA1-994D-2E9372A2CEB8}" type="presParOf" srcId="{1898E3A5-C792-4A70-90A5-1ECCF6AE2A3F}" destId="{BCEFCE24-0479-4143-89F7-A2D163C5DC45}" srcOrd="0" destOrd="0" presId="urn:microsoft.com/office/officeart/2005/8/layout/hList9"/>
    <dgm:cxn modelId="{733B051A-E8F8-4A32-A69F-A8E0237490A1}" type="presParOf" srcId="{1898E3A5-C792-4A70-90A5-1ECCF6AE2A3F}" destId="{5E841A5E-EE5C-4145-B6B6-7BCAC7C9A05C}" srcOrd="1" destOrd="0" presId="urn:microsoft.com/office/officeart/2005/8/layout/hList9"/>
    <dgm:cxn modelId="{F6C43FA5-3DF9-4639-9EE4-917BA2DF3885}" type="presParOf" srcId="{2E6DDB72-36F7-4001-9D89-BC4469781DC7}" destId="{2215908F-32E2-43D6-B005-BADDC5F79DC4}" srcOrd="2" destOrd="0" presId="urn:microsoft.com/office/officeart/2005/8/layout/hList9"/>
    <dgm:cxn modelId="{557CCF5A-B256-4B6B-9269-E7D2537CB168}" type="presParOf" srcId="{2215908F-32E2-43D6-B005-BADDC5F79DC4}" destId="{11BC8385-3C5B-4447-BABB-0B1FA48E3013}" srcOrd="0" destOrd="0" presId="urn:microsoft.com/office/officeart/2005/8/layout/hList9"/>
    <dgm:cxn modelId="{87FD5AA9-D3AB-49E2-A083-653F25440E70}" type="presParOf" srcId="{2215908F-32E2-43D6-B005-BADDC5F79DC4}" destId="{575BA529-669A-49B7-B1C5-CD01ABA46235}" srcOrd="1" destOrd="0" presId="urn:microsoft.com/office/officeart/2005/8/layout/hList9"/>
    <dgm:cxn modelId="{A0817C9D-7E2A-4056-B9DB-F8967F6BCE3E}" type="presParOf" srcId="{2E6DDB72-36F7-4001-9D89-BC4469781DC7}" destId="{92E7FF96-B3DE-4533-8AE7-061479EFED1C}" srcOrd="3" destOrd="0" presId="urn:microsoft.com/office/officeart/2005/8/layout/hList9"/>
    <dgm:cxn modelId="{03AF7E9C-379E-4B04-90E3-4AE44CBA3CBD}" type="presParOf" srcId="{92E7FF96-B3DE-4533-8AE7-061479EFED1C}" destId="{341A7F14-2E0E-494A-A165-A570CD1748D8}" srcOrd="0" destOrd="0" presId="urn:microsoft.com/office/officeart/2005/8/layout/hList9"/>
    <dgm:cxn modelId="{89C87FD9-5507-4E73-8F76-D571D77FCFE3}" type="presParOf" srcId="{92E7FF96-B3DE-4533-8AE7-061479EFED1C}" destId="{D2EA7C68-5183-4D6A-958E-868C6278301C}" srcOrd="1" destOrd="0" presId="urn:microsoft.com/office/officeart/2005/8/layout/hList9"/>
    <dgm:cxn modelId="{23B5C71C-4865-49B4-8B7A-E93783AC46DD}" type="presParOf" srcId="{2E6DDB72-36F7-4001-9D89-BC4469781DC7}" destId="{B1C34065-3235-4949-9B6F-CCAAC8EBBAED}" srcOrd="4" destOrd="0" presId="urn:microsoft.com/office/officeart/2005/8/layout/hList9"/>
    <dgm:cxn modelId="{B22DF6CD-2E02-4CDF-8CBB-26E015798FD0}" type="presParOf" srcId="{B1C34065-3235-4949-9B6F-CCAAC8EBBAED}" destId="{6C6B7EF0-DCD5-4083-9A0D-18B435608619}" srcOrd="0" destOrd="0" presId="urn:microsoft.com/office/officeart/2005/8/layout/hList9"/>
    <dgm:cxn modelId="{CD2A7333-E5AD-47E0-BE66-9CB3B8D5AEB9}" type="presParOf" srcId="{B1C34065-3235-4949-9B6F-CCAAC8EBBAED}" destId="{1357AA10-BC45-4AE8-A536-A5FCD9F91DE3}" srcOrd="1" destOrd="0" presId="urn:microsoft.com/office/officeart/2005/8/layout/hList9"/>
    <dgm:cxn modelId="{01DF0AD9-D6B0-4F51-8149-D9B4DF6A7BA1}" type="presParOf" srcId="{2E6DDB72-36F7-4001-9D89-BC4469781DC7}" destId="{9A5A84BC-96BD-478D-B69E-0708116CD69F}" srcOrd="5" destOrd="0" presId="urn:microsoft.com/office/officeart/2005/8/layout/hList9"/>
    <dgm:cxn modelId="{6FEC562B-1429-413D-B97E-50A62B571E96}" type="presParOf" srcId="{9A5A84BC-96BD-478D-B69E-0708116CD69F}" destId="{F21BB97C-AAAF-4105-B3EA-4CA0C01F6482}" srcOrd="0" destOrd="0" presId="urn:microsoft.com/office/officeart/2005/8/layout/hList9"/>
    <dgm:cxn modelId="{0DBBB46F-8D35-4605-AC2F-0476E5220BFF}" type="presParOf" srcId="{9A5A84BC-96BD-478D-B69E-0708116CD69F}" destId="{4CE487A7-C28A-473A-AFBF-248A8B8A6C20}" srcOrd="1" destOrd="0" presId="urn:microsoft.com/office/officeart/2005/8/layout/hList9"/>
    <dgm:cxn modelId="{FB6B0F43-1C61-4F91-B6E3-2F0702FAFF34}" type="presParOf" srcId="{2E6DDB72-36F7-4001-9D89-BC4469781DC7}" destId="{1696802E-A3E0-4DFD-BDE4-4EA6755A3537}" srcOrd="6" destOrd="0" presId="urn:microsoft.com/office/officeart/2005/8/layout/hList9"/>
    <dgm:cxn modelId="{8B3EBB42-188D-4A77-B373-AC42EFD5097D}" type="presParOf" srcId="{1696802E-A3E0-4DFD-BDE4-4EA6755A3537}" destId="{950E28A4-35C2-4221-8EB8-A71247C28FB2}" srcOrd="0" destOrd="0" presId="urn:microsoft.com/office/officeart/2005/8/layout/hList9"/>
    <dgm:cxn modelId="{43E18434-2168-480B-A3E2-5E8C550EA7CA}" type="presParOf" srcId="{1696802E-A3E0-4DFD-BDE4-4EA6755A3537}" destId="{5F710A6C-5F95-4EAC-98D7-1AF792A855B4}" srcOrd="1" destOrd="0" presId="urn:microsoft.com/office/officeart/2005/8/layout/hList9"/>
    <dgm:cxn modelId="{587721D9-C1AB-48F1-8F80-F6F3207D0EEF}" type="presParOf" srcId="{2E6DDB72-36F7-4001-9D89-BC4469781DC7}" destId="{8983D8AF-FFF9-4817-9FC0-F355EA89DA50}" srcOrd="7" destOrd="0" presId="urn:microsoft.com/office/officeart/2005/8/layout/hList9"/>
    <dgm:cxn modelId="{5CCB7106-A102-4283-855D-73E5D8ACFD66}" type="presParOf" srcId="{8983D8AF-FFF9-4817-9FC0-F355EA89DA50}" destId="{7D9D2D57-C8BB-497E-8967-BCD63DC7860B}" srcOrd="0" destOrd="0" presId="urn:microsoft.com/office/officeart/2005/8/layout/hList9"/>
    <dgm:cxn modelId="{B4203619-C84F-4D55-936A-1F6FAC2F37F6}" type="presParOf" srcId="{8983D8AF-FFF9-4817-9FC0-F355EA89DA50}" destId="{4EEA2ABC-F6E9-43FF-A645-9CC87E2A3877}" srcOrd="1" destOrd="0" presId="urn:microsoft.com/office/officeart/2005/8/layout/hList9"/>
    <dgm:cxn modelId="{BA1BDF9C-8023-4CA5-81A1-DF09FBEFBDAD}" type="presParOf" srcId="{2E6DDB72-36F7-4001-9D89-BC4469781DC7}" destId="{E203ADA7-01DD-47F9-9404-FBC57B3C6E85}" srcOrd="8" destOrd="0" presId="urn:microsoft.com/office/officeart/2005/8/layout/hList9"/>
    <dgm:cxn modelId="{3AAB4FF7-C7A5-454E-B4CE-2F29C9D86460}" type="presParOf" srcId="{E203ADA7-01DD-47F9-9404-FBC57B3C6E85}" destId="{D8D6B8F4-00EF-4F13-9498-2C1853D40E65}" srcOrd="0" destOrd="0" presId="urn:microsoft.com/office/officeart/2005/8/layout/hList9"/>
    <dgm:cxn modelId="{2246E235-F4C0-4319-B7E0-F56566A41075}" type="presParOf" srcId="{E203ADA7-01DD-47F9-9404-FBC57B3C6E85}" destId="{E5367A9F-A59A-4792-9180-A197D12F43A6}" srcOrd="1" destOrd="0" presId="urn:microsoft.com/office/officeart/2005/8/layout/hList9"/>
    <dgm:cxn modelId="{41CC5BE2-6287-4B4B-9865-1128CE974219}" type="presParOf" srcId="{95940F94-0302-49A2-85D7-46B673130D37}" destId="{4C64C150-9A81-47F5-A5F9-DC0E3F946667}" srcOrd="12" destOrd="0" presId="urn:microsoft.com/office/officeart/2005/8/layout/hList9"/>
    <dgm:cxn modelId="{E2312414-C0BA-4D76-96E6-DEB97003C147}" type="presParOf" srcId="{95940F94-0302-49A2-85D7-46B673130D37}" destId="{706F14C0-A57D-46ED-8ACC-D160FE2DF3CC}" srcOrd="13" destOrd="0" presId="urn:microsoft.com/office/officeart/2005/8/layout/hList9"/>
    <dgm:cxn modelId="{A1122557-90D5-40E1-AD3D-1C2CFE4615C0}" type="presParOf" srcId="{95940F94-0302-49A2-85D7-46B673130D37}" destId="{54197B44-1276-4FB6-B1D9-0B2841F984DE}" srcOrd="14" destOrd="0" presId="urn:microsoft.com/office/officeart/2005/8/layout/hList9"/>
    <dgm:cxn modelId="{5FE014A8-FC7D-43E3-AC13-16C1AB5C5001}" type="presParOf" srcId="{95940F94-0302-49A2-85D7-46B673130D37}" destId="{592A6C7D-3FAF-441D-A687-9E2B074BD6BB}" srcOrd="15" destOrd="0" presId="urn:microsoft.com/office/officeart/2005/8/layout/hList9"/>
    <dgm:cxn modelId="{FBDBBF5B-C608-449B-9841-CF414B2BBD6C}" type="presParOf" srcId="{95940F94-0302-49A2-85D7-46B673130D37}" destId="{0297B92A-D73A-47C3-BAE4-B07178DBCCA1}" srcOrd="16" destOrd="0" presId="urn:microsoft.com/office/officeart/2005/8/layout/hList9"/>
    <dgm:cxn modelId="{EE9A212F-DDF8-4ADC-85C7-8CC4E6D20EB9}" type="presParOf" srcId="{0297B92A-D73A-47C3-BAE4-B07178DBCCA1}" destId="{60C46A87-B302-44D2-9386-9B40FAB2586A}" srcOrd="0" destOrd="0" presId="urn:microsoft.com/office/officeart/2005/8/layout/hList9"/>
    <dgm:cxn modelId="{08E6E6D3-770D-4627-BDFB-94048AE1269B}" type="presParOf" srcId="{0297B92A-D73A-47C3-BAE4-B07178DBCCA1}" destId="{0DFC5261-538B-4F61-926D-018C8E092944}" srcOrd="1" destOrd="0" presId="urn:microsoft.com/office/officeart/2005/8/layout/hList9"/>
    <dgm:cxn modelId="{64BBBF62-71F6-4545-A14E-AF780EB54A7C}" type="presParOf" srcId="{0DFC5261-538B-4F61-926D-018C8E092944}" destId="{679A1D35-2E2C-4BB4-92C1-3D6083CDB95A}" srcOrd="0" destOrd="0" presId="urn:microsoft.com/office/officeart/2005/8/layout/hList9"/>
    <dgm:cxn modelId="{EBBFAC7B-4822-4A43-A86C-0B70087C18EF}" type="presParOf" srcId="{0DFC5261-538B-4F61-926D-018C8E092944}" destId="{2BCDD7EF-68B3-40AD-89E5-F7E95EA99A2D}" srcOrd="1" destOrd="0" presId="urn:microsoft.com/office/officeart/2005/8/layout/hList9"/>
    <dgm:cxn modelId="{E4BC2F66-3BFD-4840-BBFC-793AF75EC05A}" type="presParOf" srcId="{0297B92A-D73A-47C3-BAE4-B07178DBCCA1}" destId="{8076AEE7-2B4F-4347-BD5F-95F4D7CF33E4}" srcOrd="2" destOrd="0" presId="urn:microsoft.com/office/officeart/2005/8/layout/hList9"/>
    <dgm:cxn modelId="{DA5C13A6-6AB9-4606-859C-63EFCD35B8F9}" type="presParOf" srcId="{8076AEE7-2B4F-4347-BD5F-95F4D7CF33E4}" destId="{28C85E47-234E-4E7A-BFFB-ACA28458892F}" srcOrd="0" destOrd="0" presId="urn:microsoft.com/office/officeart/2005/8/layout/hList9"/>
    <dgm:cxn modelId="{3F77730B-8DCB-42BF-9845-7D61E0609909}" type="presParOf" srcId="{8076AEE7-2B4F-4347-BD5F-95F4D7CF33E4}" destId="{411F55F3-E96A-4885-80FE-9F4E4CCA2101}" srcOrd="1" destOrd="0" presId="urn:microsoft.com/office/officeart/2005/8/layout/hList9"/>
    <dgm:cxn modelId="{2AC291C9-941F-4265-8682-3D1A789C2265}" type="presParOf" srcId="{0297B92A-D73A-47C3-BAE4-B07178DBCCA1}" destId="{A2E4CF63-BC56-4B0A-AC20-D58DCB2B95B2}" srcOrd="3" destOrd="0" presId="urn:microsoft.com/office/officeart/2005/8/layout/hList9"/>
    <dgm:cxn modelId="{FF4F211D-F6AF-4B80-8412-239B162C2C89}" type="presParOf" srcId="{A2E4CF63-BC56-4B0A-AC20-D58DCB2B95B2}" destId="{112B6C80-5D13-4C27-9A1C-97FFF223E05A}" srcOrd="0" destOrd="0" presId="urn:microsoft.com/office/officeart/2005/8/layout/hList9"/>
    <dgm:cxn modelId="{55A4FAE3-F56D-4CBE-8EF8-DE8DD3E3C24A}" type="presParOf" srcId="{A2E4CF63-BC56-4B0A-AC20-D58DCB2B95B2}" destId="{A09DE507-5104-43C7-B068-A57078B3332C}" srcOrd="1" destOrd="0" presId="urn:microsoft.com/office/officeart/2005/8/layout/hList9"/>
    <dgm:cxn modelId="{3C8552F7-EC85-42B5-AB0E-79F47E0B639C}" type="presParOf" srcId="{0297B92A-D73A-47C3-BAE4-B07178DBCCA1}" destId="{B4128BD7-2259-4035-A4A4-F4DF9DED1DE1}" srcOrd="4" destOrd="0" presId="urn:microsoft.com/office/officeart/2005/8/layout/hList9"/>
    <dgm:cxn modelId="{A2199799-88C8-43EA-9E3A-1C935BA8961A}" type="presParOf" srcId="{B4128BD7-2259-4035-A4A4-F4DF9DED1DE1}" destId="{1F8A66A5-915A-4323-BED8-B3C25DB59235}" srcOrd="0" destOrd="0" presId="urn:microsoft.com/office/officeart/2005/8/layout/hList9"/>
    <dgm:cxn modelId="{D11FA8EC-ACC7-4EC6-B9BF-B7EF6179BECB}" type="presParOf" srcId="{B4128BD7-2259-4035-A4A4-F4DF9DED1DE1}" destId="{E515C7F7-50C9-4700-BA70-B481A638FEEA}" srcOrd="1" destOrd="0" presId="urn:microsoft.com/office/officeart/2005/8/layout/hList9"/>
    <dgm:cxn modelId="{DEA557B2-B504-4D7E-9196-2AFFC40B0FAB}" type="presParOf" srcId="{95940F94-0302-49A2-85D7-46B673130D37}" destId="{57AB6AFC-98DE-43FD-B943-DC4D759298AA}" srcOrd="17" destOrd="0" presId="urn:microsoft.com/office/officeart/2005/8/layout/hList9"/>
    <dgm:cxn modelId="{00BF69F8-B989-47EC-B6FD-01AFBFF0F7B9}" type="presParOf" srcId="{95940F94-0302-49A2-85D7-46B673130D37}" destId="{9B965045-9A67-475F-8822-AE6D1AE25129}" srcOrd="18" destOrd="0" presId="urn:microsoft.com/office/officeart/2005/8/layout/hList9"/>
    <dgm:cxn modelId="{CB7698AF-7BBB-4434-91A2-6EDAEA9FF6CC}" type="presParOf" srcId="{95940F94-0302-49A2-85D7-46B673130D37}" destId="{E5DD5187-7F65-409E-950A-01827067F1C5}" srcOrd="19" destOrd="0" presId="urn:microsoft.com/office/officeart/2005/8/layout/hList9"/>
    <dgm:cxn modelId="{6267B998-4CE6-400C-8569-D32ED9CAADF7}" type="presParOf" srcId="{95940F94-0302-49A2-85D7-46B673130D37}" destId="{CB0BCEFB-D7EB-49FF-A904-518F51E957D9}" srcOrd="20" destOrd="0" presId="urn:microsoft.com/office/officeart/2005/8/layout/hList9"/>
    <dgm:cxn modelId="{D15A08C8-4A49-4B15-9997-0FD499A34AF9}" type="presParOf" srcId="{95940F94-0302-49A2-85D7-46B673130D37}" destId="{C3E040DB-BF9B-4FCC-879A-02901163BB2E}" srcOrd="21" destOrd="0" presId="urn:microsoft.com/office/officeart/2005/8/layout/hList9"/>
    <dgm:cxn modelId="{5070D57F-BB01-4016-B92F-71FF1BF1D026}" type="presParOf" srcId="{C3E040DB-BF9B-4FCC-879A-02901163BB2E}" destId="{E2145453-3C24-4E5C-ADEC-1508873F779E}" srcOrd="0" destOrd="0" presId="urn:microsoft.com/office/officeart/2005/8/layout/hList9"/>
    <dgm:cxn modelId="{87026F31-F627-4BE9-9A12-BEE64F773494}" type="presParOf" srcId="{C3E040DB-BF9B-4FCC-879A-02901163BB2E}" destId="{AA62EE92-2E27-4706-90A5-D263A9F7A863}" srcOrd="1" destOrd="0" presId="urn:microsoft.com/office/officeart/2005/8/layout/hList9"/>
    <dgm:cxn modelId="{820D4B17-5146-4412-B05D-A44683308037}" type="presParOf" srcId="{AA62EE92-2E27-4706-90A5-D263A9F7A863}" destId="{81B0E989-54FF-46E0-8948-3EB2B4D6B884}" srcOrd="0" destOrd="0" presId="urn:microsoft.com/office/officeart/2005/8/layout/hList9"/>
    <dgm:cxn modelId="{5F28241D-F569-4096-AA86-11199769FB61}" type="presParOf" srcId="{AA62EE92-2E27-4706-90A5-D263A9F7A863}" destId="{2A537FE3-F28C-495C-8361-83319675F5A5}" srcOrd="1" destOrd="0" presId="urn:microsoft.com/office/officeart/2005/8/layout/hList9"/>
    <dgm:cxn modelId="{F6953AEA-9958-456D-A651-DE5787A37D9D}" type="presParOf" srcId="{C3E040DB-BF9B-4FCC-879A-02901163BB2E}" destId="{4DFD8158-61FA-4BB5-AA95-4EF5C8D39D81}" srcOrd="2" destOrd="0" presId="urn:microsoft.com/office/officeart/2005/8/layout/hList9"/>
    <dgm:cxn modelId="{4627EBDF-0B50-43C8-9445-F71F636107EC}" type="presParOf" srcId="{4DFD8158-61FA-4BB5-AA95-4EF5C8D39D81}" destId="{DD83360D-733E-472D-A8F7-CD100DA51AB6}" srcOrd="0" destOrd="0" presId="urn:microsoft.com/office/officeart/2005/8/layout/hList9"/>
    <dgm:cxn modelId="{CD9EC2C9-409C-43CF-8317-9D2683EC289D}" type="presParOf" srcId="{4DFD8158-61FA-4BB5-AA95-4EF5C8D39D81}" destId="{3AEF7CAE-9292-410A-9BC5-424C328ECD5A}" srcOrd="1" destOrd="0" presId="urn:microsoft.com/office/officeart/2005/8/layout/hList9"/>
    <dgm:cxn modelId="{DD0D6166-30C2-44E8-A3EB-EDF9B15A6805}" type="presParOf" srcId="{95940F94-0302-49A2-85D7-46B673130D37}" destId="{E46B2D40-81D6-4808-8144-9F70D784AD1B}" srcOrd="22" destOrd="0" presId="urn:microsoft.com/office/officeart/2005/8/layout/hList9"/>
    <dgm:cxn modelId="{2AB50D55-2395-4565-85AE-582399506728}" type="presParOf" srcId="{95940F94-0302-49A2-85D7-46B673130D37}" destId="{966097AB-47F5-45A7-8CFD-9EB821584D39}" srcOrd="23" destOrd="0" presId="urn:microsoft.com/office/officeart/2005/8/layout/hList9"/>
    <dgm:cxn modelId="{57E038DC-92A9-4B1B-9DFF-36CDF25F315F}" type="presParOf" srcId="{95940F94-0302-49A2-85D7-46B673130D37}" destId="{8B35E033-5921-413B-8905-DF593355CB88}" srcOrd="24" destOrd="0" presId="urn:microsoft.com/office/officeart/2005/8/layout/hList9"/>
    <dgm:cxn modelId="{C0D87C42-437A-4848-9C38-5DDF1187178F}" type="presParOf" srcId="{95940F94-0302-49A2-85D7-46B673130D37}" destId="{48CF85D9-D7AE-4D45-A887-AF3609E333D1}" srcOrd="25" destOrd="0" presId="urn:microsoft.com/office/officeart/2005/8/layout/hList9"/>
    <dgm:cxn modelId="{B4F7F1D1-7C02-4BCA-B97A-6AC171F2E8FF}" type="presParOf" srcId="{95940F94-0302-49A2-85D7-46B673130D37}" destId="{46C06BC7-2D79-4945-9F90-0B37E46DCD19}" srcOrd="26" destOrd="0" presId="urn:microsoft.com/office/officeart/2005/8/layout/hList9"/>
    <dgm:cxn modelId="{E84445E4-0415-402E-A57C-ECBB12A95701}" type="presParOf" srcId="{46C06BC7-2D79-4945-9F90-0B37E46DCD19}" destId="{292816A9-05AF-44F4-B3D7-30ACCC7A8848}" srcOrd="0" destOrd="0" presId="urn:microsoft.com/office/officeart/2005/8/layout/hList9"/>
    <dgm:cxn modelId="{30266EBF-E58F-4C25-8346-193C6CC4A858}" type="presParOf" srcId="{46C06BC7-2D79-4945-9F90-0B37E46DCD19}" destId="{EFD5E196-0FB9-4E7A-8357-DE2EBB5E194C}" srcOrd="1" destOrd="0" presId="urn:microsoft.com/office/officeart/2005/8/layout/hList9"/>
    <dgm:cxn modelId="{00D3ED19-5098-48A2-A0D2-0CFD270BC3E0}" type="presParOf" srcId="{EFD5E196-0FB9-4E7A-8357-DE2EBB5E194C}" destId="{2A2F178A-2608-4D52-96C0-3DE6158CEF38}" srcOrd="0" destOrd="0" presId="urn:microsoft.com/office/officeart/2005/8/layout/hList9"/>
    <dgm:cxn modelId="{FA5E1884-4892-4CFA-9471-7FDA5CFB4296}" type="presParOf" srcId="{EFD5E196-0FB9-4E7A-8357-DE2EBB5E194C}" destId="{0417BA46-B76A-4D5A-95DE-298DF0533A7A}" srcOrd="1" destOrd="0" presId="urn:microsoft.com/office/officeart/2005/8/layout/hList9"/>
    <dgm:cxn modelId="{115D94B2-0DFE-4F0B-9977-087DDEC548DE}" type="presParOf" srcId="{95940F94-0302-49A2-85D7-46B673130D37}" destId="{1032D8D8-D009-4C72-9E63-827BB0CFB6C9}" srcOrd="27" destOrd="0" presId="urn:microsoft.com/office/officeart/2005/8/layout/hList9"/>
    <dgm:cxn modelId="{15073D17-4715-4E6A-A6F5-FE30A5095F39}" type="presParOf" srcId="{95940F94-0302-49A2-85D7-46B673130D37}" destId="{08022DC1-85EA-493A-865B-9F1FED8DC44C}" srcOrd="2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4C9A0469-1982-43AF-82F8-A75FBFAC58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673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0951"/>
            <a:ext cx="4984962" cy="444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DB23AA90-5BA4-4387-955F-DBEC1CC8DF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9467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23AA90-5BA4-4387-955F-DBEC1CC8DF59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726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8FFF-A0C1-4F66-91C8-7219E3DECFB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555AB-4795-49A1-810D-FD4608F5C6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17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A967E-D381-4667-913A-CD22EF69B61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DD9-DA24-4FF1-A2B5-0933B86BA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27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9CF1-5E2F-435D-A9D0-6BABD8B1004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6623A-FEAD-47C4-8C0F-63E70F67D9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30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043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/>
          <a:lstStyle>
            <a:lvl1pPr algn="ctr">
              <a:defRPr sz="45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86050" y="5138738"/>
            <a:ext cx="3771900" cy="614362"/>
          </a:xfrm>
        </p:spPr>
        <p:txBody>
          <a:bodyPr anchor="ctr"/>
          <a:lstStyle>
            <a:lvl1pPr marL="0" indent="0" algn="ctr">
              <a:buNone/>
              <a:defRPr sz="18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3"/>
          </p:nvPr>
        </p:nvSpPr>
        <p:spPr>
          <a:xfrm>
            <a:off x="628650" y="152400"/>
            <a:ext cx="4067175" cy="495300"/>
          </a:xfrm>
        </p:spPr>
        <p:txBody>
          <a:bodyPr anchor="ctr"/>
          <a:lstStyle>
            <a:lvl1pPr marL="0" indent="0">
              <a:buNone/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lvl="0"/>
            <a:r>
              <a:rPr lang="ko-KR" altLang="en-US" dirty="0" smtClean="0"/>
              <a:t>마스터 텍스트 스타일</a:t>
            </a:r>
            <a:endParaRPr lang="ko-KR" altLang="en-US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4"/>
          </p:nvPr>
        </p:nvSpPr>
        <p:spPr>
          <a:xfrm>
            <a:off x="3471863" y="3727035"/>
            <a:ext cx="2200275" cy="6985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lvl="0"/>
            <a:r>
              <a:rPr lang="ko-KR" altLang="en-US" dirty="0" smtClean="0"/>
              <a:t>마스터 텍스트 스타일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7737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Font typeface="맑은 고딕" panose="020B0503020000020004" pitchFamily="50" charset="-127"/>
              <a:buChar char="□"/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600075" indent="-257175">
              <a:buFont typeface="Wingdings" panose="05000000000000000000" pitchFamily="2" charset="2"/>
              <a:buChar char="l"/>
              <a:defRPr b="1" baseline="0"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857250" indent="-171450">
              <a:buFont typeface="Arial" panose="020B0604020202020204" pitchFamily="34" charset="0"/>
              <a:buChar char="•"/>
              <a:defRPr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200150" indent="-171450">
              <a:buFont typeface="맑은 고딕" panose="020B0503020000020004" pitchFamily="50" charset="-127"/>
              <a:buChar char="-"/>
              <a:defRPr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1371600" indent="0">
              <a:buFont typeface="맑은 고딕" panose="020B0503020000020004" pitchFamily="50" charset="-127"/>
              <a:buNone/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871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957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95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074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2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F8B02-A1FC-4A0B-AB59-0AC40977CC1B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90AE-735F-40C8-91D0-9D08C75C86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11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96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306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5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15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9864-2261-4D39-AACB-F247A9AB6185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FBDBA-5836-4CFA-8828-647098180C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415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0800-CE2D-40B7-A4D6-A477F916D85B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C8C2-DF4D-4413-89CD-2CEA98378E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5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FFCCA-AE54-45C8-86B9-1F3256CA38BC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4CCA-5D0A-4FB2-83CE-A7E192308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97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55157-37B7-47EA-AC82-8944F5D5A4F5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ACB1-7D6F-43FB-B4DC-49C06EA454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2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957F-2B06-4286-B261-2C29E69A3418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D36A-9C39-4D83-9BE8-DD05735D76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55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9B41-DFB8-4661-91EB-F7FE13070592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AC4F-E88A-4C90-9A51-833C77F830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54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4DA05-B303-497C-BFD0-AEDB269839AC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95D0-8C9E-43A9-B6CE-D8E63A21DA2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27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2B2C3F36-B7BB-4785-B276-0C936325E27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03575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- # -</a:t>
            </a: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spcBef>
                <a:spcPct val="20000"/>
              </a:spcBef>
              <a:defRPr sz="1200">
                <a:solidFill>
                  <a:srgbClr val="898989"/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166DD345-EA1F-4F12-B465-94F6AD4603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10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마스터페이지.jpg"/>
          <p:cNvPicPr preferRelativeResize="0">
            <a:picLocks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52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796925"/>
            <a:ext cx="7886700" cy="5380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5022FB0-C6E8-4341-B672-DF51D1150DBB}" type="datetimeFigureOut">
              <a:rPr kumimoji="0" lang="ko-KR" altLang="en-US" b="0" smtClean="0">
                <a:solidFill>
                  <a:prstClr val="black">
                    <a:tint val="7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2017-01-06</a:t>
            </a:fld>
            <a:endParaRPr kumimoji="0" lang="ko-KR" altLang="en-US" b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b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13A8695-EE14-4E68-948B-38DDF9346DD8}" type="slidenum">
              <a:rPr kumimoji="0" lang="ko-KR" altLang="en-US" b="0" smtClean="0">
                <a:solidFill>
                  <a:prstClr val="black">
                    <a:tint val="7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b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365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굴림" panose="020B0600000101010101" pitchFamily="50" charset="-127"/>
          <a:ea typeface="굴림" panose="020B0600000101010101" pitchFamily="50" charset="-127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2A52-8ABD-48EC-8BDD-C29E6E4E44AB}" type="datetimeFigureOut">
              <a:rPr lang="ko-KR" altLang="en-US" smtClean="0"/>
              <a:pPr/>
              <a:t>2017-01-06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jpeg"/><Relationship Id="rId5" Type="http://schemas.openxmlformats.org/officeDocument/2006/relationships/image" Target="../media/image13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jpeg"/><Relationship Id="rId5" Type="http://schemas.openxmlformats.org/officeDocument/2006/relationships/image" Target="../media/image13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Global Business Dept.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Hanyoung Nux</a:t>
            </a:r>
            <a:endParaRPr lang="ko-KR" altLang="en-US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6365" y="1916832"/>
            <a:ext cx="64459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Common Error &amp; Troubleshooting </a:t>
            </a:r>
          </a:p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for Controller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56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20301" y="314003"/>
              <a:ext cx="848382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5" name="표 34"/>
          <p:cNvGraphicFramePr>
            <a:graphicFrameLocks noGrp="1"/>
          </p:cNvGraphicFramePr>
          <p:nvPr/>
        </p:nvGraphicFramePr>
        <p:xfrm>
          <a:off x="1524000" y="1918740"/>
          <a:ext cx="6095999" cy="3409627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SYS.E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internal parameter error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When the input side is affected by noise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System error in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EEProm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Please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contact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Hanyoung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Nux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ADE,DDE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250Ω resistors or internal AC/ DC converter problems in 4-20mA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Reboot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Remove the resistor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Remove the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sensor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the error code and follow the corresponding troubleshooting again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6" name="그림 35" descr="o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9568" y="2254103"/>
            <a:ext cx="714240" cy="288000"/>
          </a:xfrm>
          <a:prstGeom prst="rect">
            <a:avLst/>
          </a:prstGeom>
        </p:spPr>
      </p:pic>
      <p:pic>
        <p:nvPicPr>
          <p:cNvPr id="37" name="그림 36" descr="-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0967" y="2247221"/>
            <a:ext cx="714240" cy="288000"/>
          </a:xfrm>
          <a:prstGeom prst="rect">
            <a:avLst/>
          </a:prstGeom>
        </p:spPr>
      </p:pic>
      <p:pic>
        <p:nvPicPr>
          <p:cNvPr id="38" name="그림 37" descr="b.ou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3119498"/>
            <a:ext cx="1341883" cy="540000"/>
          </a:xfrm>
          <a:prstGeom prst="rect">
            <a:avLst/>
          </a:prstGeom>
        </p:spPr>
      </p:pic>
      <p:pic>
        <p:nvPicPr>
          <p:cNvPr id="39" name="그림 38" descr="sys.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055602"/>
            <a:ext cx="1338637" cy="540000"/>
          </a:xfrm>
          <a:prstGeom prst="rect">
            <a:avLst/>
          </a:prstGeom>
        </p:spPr>
      </p:pic>
      <p:pic>
        <p:nvPicPr>
          <p:cNvPr id="40" name="그림 39" descr="ad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08209" y="4874849"/>
            <a:ext cx="715671" cy="288000"/>
          </a:xfrm>
          <a:prstGeom prst="rect">
            <a:avLst/>
          </a:prstGeom>
        </p:spPr>
      </p:pic>
      <p:pic>
        <p:nvPicPr>
          <p:cNvPr id="41" name="그림 40" descr="dd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61914" y="4879172"/>
            <a:ext cx="715671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표 37"/>
          <p:cNvGraphicFramePr>
            <a:graphicFrameLocks noGrp="1"/>
          </p:cNvGraphicFramePr>
          <p:nvPr/>
        </p:nvGraphicFramePr>
        <p:xfrm>
          <a:off x="1524000" y="1919721"/>
          <a:ext cx="6095999" cy="4029559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084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OOOO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Press UP &amp; Down key for a while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SL5 = 0, SL7 = maximum value, 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SL8 = minimum value setting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if wiring is tightened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without thermocouple can  detect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present value.(In the case of RTD, it can be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checked by a resistor tester)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UUUU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Press UP &amp; Down key for a while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SL5 = 0, SL7 = maximum value, 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SL8 = minimum value setting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if wiring is tightened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without thermocouple can  detect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present value.(In the case of RTD, it can be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checked by a resistor tester)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SYS.E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internal parameter error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When the input side is affected by noise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System error in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EEProm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Please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contact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Hanyoung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Nux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ADE,DDE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250Ω resistors or internal AC/ DC converter problems in 4-20mA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Reboot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Remove the resistor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Remove the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sensor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the error code and follow the corresponding 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64734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3" name="그림 32" descr="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350325"/>
            <a:ext cx="1341884" cy="540000"/>
          </a:xfrm>
          <a:prstGeom prst="rect">
            <a:avLst/>
          </a:prstGeom>
        </p:spPr>
      </p:pic>
      <p:pic>
        <p:nvPicPr>
          <p:cNvPr id="34" name="그림 33" descr="uuu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556771"/>
            <a:ext cx="1341884" cy="540000"/>
          </a:xfrm>
          <a:prstGeom prst="rect">
            <a:avLst/>
          </a:prstGeom>
        </p:spPr>
      </p:pic>
      <p:pic>
        <p:nvPicPr>
          <p:cNvPr id="35" name="그림 34" descr="sys.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4681740"/>
            <a:ext cx="1338637" cy="540000"/>
          </a:xfrm>
          <a:prstGeom prst="rect">
            <a:avLst/>
          </a:prstGeom>
        </p:spPr>
      </p:pic>
      <p:pic>
        <p:nvPicPr>
          <p:cNvPr id="36" name="그림 35" descr="ad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5514386"/>
            <a:ext cx="715671" cy="288000"/>
          </a:xfrm>
          <a:prstGeom prst="rect">
            <a:avLst/>
          </a:prstGeom>
        </p:spPr>
      </p:pic>
      <p:pic>
        <p:nvPicPr>
          <p:cNvPr id="37" name="그림 36" descr="dd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84013" y="5509656"/>
            <a:ext cx="715671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58489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2" name="표 31"/>
          <p:cNvGraphicFramePr>
            <a:graphicFrameLocks noGrp="1"/>
          </p:cNvGraphicFramePr>
          <p:nvPr/>
        </p:nvGraphicFramePr>
        <p:xfrm>
          <a:off x="1524000" y="1916832"/>
          <a:ext cx="6095999" cy="3316638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KSTP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Without DI option - Displayed when STOP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RUN↔STOP can be changed by pressing 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while 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&lt;&lt;/R/S” button on the operation screen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KSTP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When there is DI option - Display when stop operation by “&lt;&lt;/R/S” button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운전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RUN↔STOP can be changed by pressing 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while 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&lt;&lt;/R/S” button on the operation screen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그림 32" descr="o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279007"/>
            <a:ext cx="714240" cy="288000"/>
          </a:xfrm>
          <a:prstGeom prst="rect">
            <a:avLst/>
          </a:prstGeom>
        </p:spPr>
      </p:pic>
      <p:pic>
        <p:nvPicPr>
          <p:cNvPr id="34" name="그림 33" descr="-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9935" y="2281291"/>
            <a:ext cx="714240" cy="288000"/>
          </a:xfrm>
          <a:prstGeom prst="rect">
            <a:avLst/>
          </a:prstGeom>
        </p:spPr>
      </p:pic>
      <p:pic>
        <p:nvPicPr>
          <p:cNvPr id="35" name="그림 34" descr="b.ou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2975735"/>
            <a:ext cx="1341883" cy="540000"/>
          </a:xfrm>
          <a:prstGeom prst="rect">
            <a:avLst/>
          </a:prstGeom>
        </p:spPr>
      </p:pic>
      <p:pic>
        <p:nvPicPr>
          <p:cNvPr id="37" name="그림 36" descr="kst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007199"/>
            <a:ext cx="1340280" cy="540000"/>
          </a:xfrm>
          <a:prstGeom prst="rect">
            <a:avLst/>
          </a:prstGeom>
        </p:spPr>
      </p:pic>
      <p:pic>
        <p:nvPicPr>
          <p:cNvPr id="38" name="그림 37" descr="kst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637165"/>
            <a:ext cx="134028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55681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2" name="표 31"/>
          <p:cNvGraphicFramePr>
            <a:graphicFrameLocks noGrp="1"/>
          </p:cNvGraphicFramePr>
          <p:nvPr/>
        </p:nvGraphicFramePr>
        <p:xfrm>
          <a:off x="1524000" y="1916832"/>
          <a:ext cx="6095999" cy="3409627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SYS.E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internal parameter error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When the input side is affected by noise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System error in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EEProm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Please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contact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Hanyoung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Nux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ADE,DDE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250Ω resistors or internal AC/ DC converter problems in 4-20mA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Reboot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Remove the resistor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Remove the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sensor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the error code and follow the corresponding troubleshooting again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그림 32" descr="b.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045582"/>
            <a:ext cx="1341883" cy="540000"/>
          </a:xfrm>
          <a:prstGeom prst="rect">
            <a:avLst/>
          </a:prstGeom>
        </p:spPr>
      </p:pic>
      <p:pic>
        <p:nvPicPr>
          <p:cNvPr id="34" name="그림 33" descr="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253494"/>
            <a:ext cx="714240" cy="288000"/>
          </a:xfrm>
          <a:prstGeom prst="rect">
            <a:avLst/>
          </a:prstGeom>
        </p:spPr>
      </p:pic>
      <p:pic>
        <p:nvPicPr>
          <p:cNvPr id="35" name="그림 34" descr="-ov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86133" y="2255665"/>
            <a:ext cx="714240" cy="288000"/>
          </a:xfrm>
          <a:prstGeom prst="rect">
            <a:avLst/>
          </a:prstGeom>
        </p:spPr>
      </p:pic>
      <p:pic>
        <p:nvPicPr>
          <p:cNvPr id="36" name="그림 35" descr="sys.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053694"/>
            <a:ext cx="1338637" cy="540000"/>
          </a:xfrm>
          <a:prstGeom prst="rect">
            <a:avLst/>
          </a:prstGeom>
        </p:spPr>
      </p:pic>
      <p:pic>
        <p:nvPicPr>
          <p:cNvPr id="37" name="그림 36" descr="ad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4917790"/>
            <a:ext cx="715671" cy="288000"/>
          </a:xfrm>
          <a:prstGeom prst="rect">
            <a:avLst/>
          </a:prstGeom>
        </p:spPr>
      </p:pic>
      <p:pic>
        <p:nvPicPr>
          <p:cNvPr id="38" name="그림 37" descr="dd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81826" y="4922113"/>
            <a:ext cx="715671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4. Digital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549849" y="1912961"/>
            <a:ext cx="637359" cy="431928"/>
            <a:chOff x="4980490" y="1077454"/>
            <a:chExt cx="637359" cy="431928"/>
          </a:xfrm>
        </p:grpSpPr>
        <p:sp>
          <p:nvSpPr>
            <p:cNvPr id="32" name="직사각형 31"/>
            <p:cNvSpPr/>
            <p:nvPr/>
          </p:nvSpPr>
          <p:spPr>
            <a:xfrm>
              <a:off x="4980490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94458"/>
                <a:satOff val="-52742"/>
                <a:lumOff val="-538"/>
                <a:alphaOff val="0"/>
              </a:schemeClr>
            </a:lnRef>
            <a:fillRef idx="1">
              <a:schemeClr val="accent2">
                <a:tint val="40000"/>
                <a:alpha val="90000"/>
                <a:hueOff val="-594458"/>
                <a:satOff val="-52742"/>
                <a:lumOff val="-53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94458"/>
                <a:satOff val="-52742"/>
                <a:lumOff val="-53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직사각형 32"/>
            <p:cNvSpPr/>
            <p:nvPr/>
          </p:nvSpPr>
          <p:spPr>
            <a:xfrm>
              <a:off x="5082467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HY-48D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549849" y="2344890"/>
            <a:ext cx="637359" cy="431928"/>
            <a:chOff x="4980490" y="1509383"/>
            <a:chExt cx="637359" cy="431928"/>
          </a:xfrm>
        </p:grpSpPr>
        <p:sp>
          <p:nvSpPr>
            <p:cNvPr id="30" name="직사각형 29"/>
            <p:cNvSpPr/>
            <p:nvPr/>
          </p:nvSpPr>
          <p:spPr>
            <a:xfrm>
              <a:off x="4980490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lnRef>
            <a:fill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직사각형 30"/>
            <p:cNvSpPr/>
            <p:nvPr/>
          </p:nvSpPr>
          <p:spPr>
            <a:xfrm>
              <a:off x="5082467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HY-72D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549849" y="2776819"/>
            <a:ext cx="637359" cy="431928"/>
            <a:chOff x="4980490" y="1941312"/>
            <a:chExt cx="637359" cy="431928"/>
          </a:xfrm>
        </p:grpSpPr>
        <p:sp>
          <p:nvSpPr>
            <p:cNvPr id="28" name="직사각형 27"/>
            <p:cNvSpPr/>
            <p:nvPr/>
          </p:nvSpPr>
          <p:spPr>
            <a:xfrm>
              <a:off x="4980490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679381"/>
                <a:satOff val="-60277"/>
                <a:lumOff val="-615"/>
                <a:alphaOff val="0"/>
              </a:schemeClr>
            </a:lnRef>
            <a:fillRef idx="1">
              <a:schemeClr val="accent2">
                <a:tint val="40000"/>
                <a:alpha val="90000"/>
                <a:hueOff val="-679381"/>
                <a:satOff val="-60277"/>
                <a:lumOff val="-61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679381"/>
                <a:satOff val="-60277"/>
                <a:lumOff val="-61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직사각형 28"/>
            <p:cNvSpPr/>
            <p:nvPr/>
          </p:nvSpPr>
          <p:spPr>
            <a:xfrm>
              <a:off x="5082467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HY-8000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49849" y="3208748"/>
            <a:ext cx="637359" cy="431928"/>
            <a:chOff x="4980490" y="2373241"/>
            <a:chExt cx="637359" cy="431928"/>
          </a:xfrm>
        </p:grpSpPr>
        <p:sp>
          <p:nvSpPr>
            <p:cNvPr id="26" name="직사각형 25"/>
            <p:cNvSpPr/>
            <p:nvPr/>
          </p:nvSpPr>
          <p:spPr>
            <a:xfrm>
              <a:off x="4980490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721842"/>
                <a:satOff val="-64044"/>
                <a:lumOff val="-654"/>
                <a:alphaOff val="0"/>
              </a:schemeClr>
            </a:lnRef>
            <a:fillRef idx="1">
              <a:schemeClr val="accent2">
                <a:tint val="40000"/>
                <a:alpha val="90000"/>
                <a:hueOff val="-721842"/>
                <a:satOff val="-64044"/>
                <a:lumOff val="-654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721842"/>
                <a:satOff val="-64044"/>
                <a:lumOff val="-65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직사각형 26"/>
            <p:cNvSpPr/>
            <p:nvPr/>
          </p:nvSpPr>
          <p:spPr>
            <a:xfrm>
              <a:off x="5082467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HY-8200S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209924" y="1016524"/>
            <a:ext cx="908088" cy="908088"/>
            <a:chOff x="4640565" y="181017"/>
            <a:chExt cx="908088" cy="908088"/>
          </a:xfrm>
        </p:grpSpPr>
        <p:sp>
          <p:nvSpPr>
            <p:cNvPr id="24" name="타원 23"/>
            <p:cNvSpPr/>
            <p:nvPr/>
          </p:nvSpPr>
          <p:spPr>
            <a:xfrm>
              <a:off x="4640565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873218"/>
                <a:satOff val="-50357"/>
                <a:lumOff val="5177"/>
                <a:alphaOff val="0"/>
              </a:schemeClr>
            </a:fillRef>
            <a:effectRef idx="0">
              <a:schemeClr val="accent2">
                <a:hueOff val="-873218"/>
                <a:satOff val="-50357"/>
                <a:lumOff val="5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타원 12"/>
            <p:cNvSpPr/>
            <p:nvPr/>
          </p:nvSpPr>
          <p:spPr>
            <a:xfrm>
              <a:off x="4710180" y="314003"/>
              <a:ext cx="772705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4. </a:t>
              </a: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Digital Temperature Controller</a:t>
              </a:r>
              <a:endParaRPr lang="ko-KR" altLang="en-US" sz="9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/>
        </p:nvGraphicFramePr>
        <p:xfrm>
          <a:off x="1524000" y="1916832"/>
          <a:ext cx="6095999" cy="774915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그림 19" descr="o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4675" y="2232282"/>
            <a:ext cx="714240" cy="288000"/>
          </a:xfrm>
          <a:prstGeom prst="rect">
            <a:avLst/>
          </a:prstGeom>
        </p:spPr>
      </p:pic>
      <p:pic>
        <p:nvPicPr>
          <p:cNvPr id="21" name="그림 20" descr="-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1914" y="2234453"/>
            <a:ext cx="714240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5. Temperature Indicator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8" name="그룹 8"/>
          <p:cNvGrpSpPr/>
          <p:nvPr/>
        </p:nvGrpSpPr>
        <p:grpSpPr>
          <a:xfrm>
            <a:off x="549849" y="1913377"/>
            <a:ext cx="637359" cy="431928"/>
            <a:chOff x="6525937" y="1077454"/>
            <a:chExt cx="637359" cy="431928"/>
          </a:xfrm>
        </p:grpSpPr>
        <p:sp>
          <p:nvSpPr>
            <p:cNvPr id="22" name="직사각형 21"/>
            <p:cNvSpPr/>
            <p:nvPr/>
          </p:nvSpPr>
          <p:spPr>
            <a:xfrm>
              <a:off x="6525937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764303"/>
                <a:satOff val="-67811"/>
                <a:lumOff val="-692"/>
                <a:alphaOff val="0"/>
              </a:schemeClr>
            </a:lnRef>
            <a:fillRef idx="1">
              <a:schemeClr val="accent2">
                <a:tint val="40000"/>
                <a:alpha val="90000"/>
                <a:hueOff val="-764303"/>
                <a:satOff val="-67811"/>
                <a:lumOff val="-69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764303"/>
                <a:satOff val="-67811"/>
                <a:lumOff val="-6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직사각형 22"/>
            <p:cNvSpPr/>
            <p:nvPr/>
          </p:nvSpPr>
          <p:spPr>
            <a:xfrm>
              <a:off x="6627915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BK6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9849" y="2345306"/>
            <a:ext cx="637359" cy="431928"/>
            <a:chOff x="6525937" y="1509383"/>
            <a:chExt cx="637359" cy="431928"/>
          </a:xfrm>
        </p:grpSpPr>
        <p:sp>
          <p:nvSpPr>
            <p:cNvPr id="20" name="직사각형 19"/>
            <p:cNvSpPr/>
            <p:nvPr/>
          </p:nvSpPr>
          <p:spPr>
            <a:xfrm>
              <a:off x="6525937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806765"/>
                <a:satOff val="-71579"/>
                <a:lumOff val="-731"/>
                <a:alphaOff val="0"/>
              </a:schemeClr>
            </a:lnRef>
            <a:fillRef idx="1">
              <a:schemeClr val="accent2">
                <a:tint val="40000"/>
                <a:alpha val="90000"/>
                <a:hueOff val="-806765"/>
                <a:satOff val="-71579"/>
                <a:lumOff val="-7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06765"/>
                <a:satOff val="-71579"/>
                <a:lumOff val="-7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직사각형 20"/>
            <p:cNvSpPr/>
            <p:nvPr/>
          </p:nvSpPr>
          <p:spPr>
            <a:xfrm>
              <a:off x="6627915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RT9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209924" y="1016940"/>
            <a:ext cx="908088" cy="908088"/>
            <a:chOff x="6186012" y="181017"/>
            <a:chExt cx="908088" cy="908088"/>
          </a:xfrm>
        </p:grpSpPr>
        <p:sp>
          <p:nvSpPr>
            <p:cNvPr id="18" name="타원 17"/>
            <p:cNvSpPr/>
            <p:nvPr/>
          </p:nvSpPr>
          <p:spPr>
            <a:xfrm>
              <a:off x="6186012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42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42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타원 18"/>
            <p:cNvSpPr/>
            <p:nvPr/>
          </p:nvSpPr>
          <p:spPr>
            <a:xfrm>
              <a:off x="6227608" y="314003"/>
              <a:ext cx="864095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 latinLnBrk="1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5. Temperature Indicator</a:t>
              </a:r>
              <a:endParaRPr lang="ko-KR" altLang="en-US" sz="9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1524000" y="1916832"/>
          <a:ext cx="6095999" cy="774915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" name="그림 13" descr="o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4675" y="2232282"/>
            <a:ext cx="714240" cy="288000"/>
          </a:xfrm>
          <a:prstGeom prst="rect">
            <a:avLst/>
          </a:prstGeom>
        </p:spPr>
      </p:pic>
      <p:pic>
        <p:nvPicPr>
          <p:cNvPr id="15" name="그림 14" descr="-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8027" y="2234453"/>
            <a:ext cx="714240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6. Counter/Timer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11" name="그룹 11"/>
          <p:cNvGrpSpPr/>
          <p:nvPr/>
        </p:nvGrpSpPr>
        <p:grpSpPr>
          <a:xfrm>
            <a:off x="550265" y="1907899"/>
            <a:ext cx="637359" cy="431928"/>
            <a:chOff x="8071384" y="1077454"/>
            <a:chExt cx="637359" cy="431928"/>
          </a:xfrm>
        </p:grpSpPr>
        <p:sp>
          <p:nvSpPr>
            <p:cNvPr id="16" name="직사각형 15"/>
            <p:cNvSpPr/>
            <p:nvPr/>
          </p:nvSpPr>
          <p:spPr>
            <a:xfrm>
              <a:off x="8071384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직사각형 16"/>
            <p:cNvSpPr/>
            <p:nvPr/>
          </p:nvSpPr>
          <p:spPr>
            <a:xfrm>
              <a:off x="8173362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GE/GF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2" name="그룹 12"/>
          <p:cNvGrpSpPr/>
          <p:nvPr/>
        </p:nvGrpSpPr>
        <p:grpSpPr>
          <a:xfrm>
            <a:off x="210340" y="1011462"/>
            <a:ext cx="908088" cy="908088"/>
            <a:chOff x="7731459" y="181017"/>
            <a:chExt cx="908088" cy="908088"/>
          </a:xfrm>
        </p:grpSpPr>
        <p:sp>
          <p:nvSpPr>
            <p:cNvPr id="14" name="타원 13"/>
            <p:cNvSpPr/>
            <p:nvPr/>
          </p:nvSpPr>
          <p:spPr>
            <a:xfrm>
              <a:off x="7731459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타원 22"/>
            <p:cNvSpPr/>
            <p:nvPr/>
          </p:nvSpPr>
          <p:spPr>
            <a:xfrm>
              <a:off x="7864446" y="314003"/>
              <a:ext cx="64211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 latinLnBrk="1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6. Counter/  Timer</a:t>
              </a:r>
              <a:endParaRPr lang="ko-KR" altLang="en-US" sz="9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1524000" y="1916832"/>
          <a:ext cx="6095999" cy="597513"/>
        </p:xfrm>
        <a:graphic>
          <a:graphicData uri="http://schemas.openxmlformats.org/drawingml/2006/table">
            <a:tbl>
              <a:tblPr/>
              <a:tblGrid>
                <a:gridCol w="2100911"/>
                <a:gridCol w="113702"/>
                <a:gridCol w="1511725"/>
                <a:gridCol w="85276"/>
                <a:gridCol w="2284385"/>
              </a:tblGrid>
              <a:tr h="165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-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Reset button error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Reset button is pressed continuously</a:t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2. If the reset button does not return, please cal for repair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Contents</a:t>
            </a:r>
            <a:endParaRPr lang="ko-KR" altLang="en-US" b="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4" name="다이어그램 3"/>
          <p:cNvGraphicFramePr/>
          <p:nvPr/>
        </p:nvGraphicFramePr>
        <p:xfrm>
          <a:off x="206671" y="836712"/>
          <a:ext cx="8712968" cy="5440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1. Temperature Humidity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9849" y="1908256"/>
            <a:ext cx="637359" cy="431928"/>
            <a:chOff x="344148" y="1077454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4148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446126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TD500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9849" y="2340185"/>
            <a:ext cx="637359" cy="431928"/>
            <a:chOff x="344148" y="1509383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4148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"/>
                <a:satOff val="-3767"/>
                <a:lumOff val="-38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"/>
                <a:satOff val="-3767"/>
                <a:lumOff val="-3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"/>
                <a:satOff val="-3767"/>
                <a:lumOff val="-3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446126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TH300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9849" y="2772114"/>
            <a:ext cx="637359" cy="431928"/>
            <a:chOff x="344148" y="1941312"/>
            <a:chExt cx="637359" cy="431928"/>
          </a:xfrm>
        </p:grpSpPr>
        <p:sp>
          <p:nvSpPr>
            <p:cNvPr id="13" name="직사각형 12"/>
            <p:cNvSpPr/>
            <p:nvPr/>
          </p:nvSpPr>
          <p:spPr>
            <a:xfrm>
              <a:off x="344148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84923"/>
                <a:satOff val="-7535"/>
                <a:lumOff val="-77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3"/>
                <a:satOff val="-7535"/>
                <a:lumOff val="-77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4923"/>
                <a:satOff val="-7535"/>
                <a:lumOff val="-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직사각형 13"/>
            <p:cNvSpPr/>
            <p:nvPr/>
          </p:nvSpPr>
          <p:spPr>
            <a:xfrm>
              <a:off x="446126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TH500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9849" y="3204043"/>
            <a:ext cx="637775" cy="431928"/>
            <a:chOff x="344148" y="2373241"/>
            <a:chExt cx="637359" cy="431928"/>
          </a:xfrm>
        </p:grpSpPr>
        <p:sp>
          <p:nvSpPr>
            <p:cNvPr id="11" name="직사각형 10"/>
            <p:cNvSpPr/>
            <p:nvPr/>
          </p:nvSpPr>
          <p:spPr>
            <a:xfrm>
              <a:off x="344148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127384"/>
                <a:satOff val="-11302"/>
                <a:lumOff val="-115"/>
                <a:alphaOff val="0"/>
              </a:schemeClr>
            </a:lnRef>
            <a:fillRef idx="1">
              <a:schemeClr val="accent2">
                <a:tint val="40000"/>
                <a:alpha val="90000"/>
                <a:hueOff val="-127384"/>
                <a:satOff val="-11302"/>
                <a:lumOff val="-11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127384"/>
                <a:satOff val="-11302"/>
                <a:lumOff val="-11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직사각형 11"/>
            <p:cNvSpPr/>
            <p:nvPr/>
          </p:nvSpPr>
          <p:spPr>
            <a:xfrm>
              <a:off x="446126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TH510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209924" y="1011819"/>
            <a:ext cx="908088" cy="908088"/>
            <a:chOff x="4223" y="181017"/>
            <a:chExt cx="908088" cy="908088"/>
          </a:xfrm>
        </p:grpSpPr>
        <p:sp>
          <p:nvSpPr>
            <p:cNvPr id="9" name="타원 8"/>
            <p:cNvSpPr/>
            <p:nvPr/>
          </p:nvSpPr>
          <p:spPr>
            <a:xfrm>
              <a:off x="4223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타원 12"/>
            <p:cNvSpPr/>
            <p:nvPr/>
          </p:nvSpPr>
          <p:spPr>
            <a:xfrm>
              <a:off x="137210" y="314003"/>
              <a:ext cx="64211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 latinLnBrk="1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1. Temperature Humidity Controller</a:t>
              </a:r>
              <a:endParaRPr lang="ko-KR" altLang="en-US" sz="800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1524000" y="1916832"/>
          <a:ext cx="6095999" cy="1549830"/>
        </p:xfrm>
        <a:graphic>
          <a:graphicData uri="http://schemas.openxmlformats.org/drawingml/2006/table">
            <a:tbl>
              <a:tblPr/>
              <a:tblGrid>
                <a:gridCol w="1751856"/>
                <a:gridCol w="72008"/>
                <a:gridCol w="1902474"/>
                <a:gridCol w="85276"/>
                <a:gridCol w="2284385"/>
              </a:tblGrid>
              <a:tr h="1549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09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-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Administrator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Password(Default)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0 or 1030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-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Sensor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Error and DI Error Message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DI setting and respond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to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 Error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properly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D/I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**** ERROR**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An abnormal signal is detected in the 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equipment from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connected DI.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Please check the connected terminal to DI.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2. Programmable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547012" y="1908018"/>
            <a:ext cx="637359" cy="431928"/>
            <a:chOff x="1889596" y="1077454"/>
            <a:chExt cx="637359" cy="431928"/>
          </a:xfrm>
        </p:grpSpPr>
        <p:sp>
          <p:nvSpPr>
            <p:cNvPr id="11" name="직사각형 10"/>
            <p:cNvSpPr/>
            <p:nvPr/>
          </p:nvSpPr>
          <p:spPr>
            <a:xfrm>
              <a:off x="1889596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lnRef>
            <a:fillRef idx="1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직사각형 11"/>
            <p:cNvSpPr/>
            <p:nvPr/>
          </p:nvSpPr>
          <p:spPr>
            <a:xfrm>
              <a:off x="1991573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NP200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547012" y="2339947"/>
            <a:ext cx="637359" cy="431928"/>
            <a:chOff x="1889596" y="1509383"/>
            <a:chExt cx="637359" cy="431928"/>
          </a:xfrm>
        </p:grpSpPr>
        <p:sp>
          <p:nvSpPr>
            <p:cNvPr id="9" name="직사각형 8"/>
            <p:cNvSpPr/>
            <p:nvPr/>
          </p:nvSpPr>
          <p:spPr>
            <a:xfrm>
              <a:off x="1889596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직사각형 9"/>
            <p:cNvSpPr/>
            <p:nvPr/>
          </p:nvSpPr>
          <p:spPr>
            <a:xfrm>
              <a:off x="1991573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PX series</a:t>
              </a:r>
              <a:endParaRPr lang="ko-KR" altLang="en-US" sz="9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207087" y="1011581"/>
            <a:ext cx="908088" cy="908088"/>
            <a:chOff x="1549671" y="181017"/>
            <a:chExt cx="908088" cy="908088"/>
          </a:xfrm>
        </p:grpSpPr>
        <p:sp>
          <p:nvSpPr>
            <p:cNvPr id="7" name="타원 6"/>
            <p:cNvSpPr/>
            <p:nvPr/>
          </p:nvSpPr>
          <p:spPr>
            <a:xfrm>
              <a:off x="1549671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91073"/>
                <a:satOff val="-16786"/>
                <a:lumOff val="1726"/>
                <a:alphaOff val="0"/>
              </a:schemeClr>
            </a:fillRef>
            <a:effectRef idx="0">
              <a:schemeClr val="accent2">
                <a:hueOff val="-291073"/>
                <a:satOff val="-16786"/>
                <a:lumOff val="1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타원 8"/>
            <p:cNvSpPr/>
            <p:nvPr/>
          </p:nvSpPr>
          <p:spPr>
            <a:xfrm>
              <a:off x="1621263" y="314003"/>
              <a:ext cx="775542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8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2. </a:t>
              </a:r>
              <a:r>
                <a:rPr lang="en-US" altLang="ko-KR" sz="8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Programmable Temperature Controller</a:t>
              </a:r>
              <a:endParaRPr lang="ko-KR" altLang="en-US" sz="8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1524000" y="1916832"/>
          <a:ext cx="6095999" cy="2805194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SYS.ER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internal parameter error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When the input side is affected by noise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System error in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EEProm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Please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contact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Hanyoung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Nux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ADC.ER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Main board problem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After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thorough inspection, repair possibility will be decided.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그림 14" descr="a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183525"/>
            <a:ext cx="1087813" cy="437757"/>
          </a:xfrm>
          <a:prstGeom prst="rect">
            <a:avLst/>
          </a:prstGeom>
        </p:spPr>
      </p:pic>
      <p:pic>
        <p:nvPicPr>
          <p:cNvPr id="16" name="그림 15" descr="b.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482492"/>
            <a:ext cx="1087812" cy="437757"/>
          </a:xfrm>
          <a:prstGeom prst="rect">
            <a:avLst/>
          </a:prstGeom>
        </p:spPr>
      </p:pic>
      <p:pic>
        <p:nvPicPr>
          <p:cNvPr id="17" name="그림 16" descr="sys.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3495299"/>
            <a:ext cx="1374071" cy="437757"/>
          </a:xfrm>
          <a:prstGeom prst="rect">
            <a:avLst/>
          </a:prstGeom>
        </p:spPr>
      </p:pic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2. Programmable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7012" y="1908018"/>
            <a:ext cx="637359" cy="431928"/>
            <a:chOff x="1889596" y="1077454"/>
            <a:chExt cx="637359" cy="431928"/>
          </a:xfrm>
        </p:grpSpPr>
        <p:sp>
          <p:nvSpPr>
            <p:cNvPr id="11" name="직사각형 10"/>
            <p:cNvSpPr/>
            <p:nvPr/>
          </p:nvSpPr>
          <p:spPr>
            <a:xfrm>
              <a:off x="1889596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lnRef>
            <a:fillRef idx="1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169845"/>
                <a:satOff val="-15069"/>
                <a:lumOff val="-15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직사각형 11"/>
            <p:cNvSpPr/>
            <p:nvPr/>
          </p:nvSpPr>
          <p:spPr>
            <a:xfrm>
              <a:off x="1991573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NP200</a:t>
              </a:r>
              <a:endParaRPr lang="ko-KR" altLang="en-US" sz="9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7012" y="2339947"/>
            <a:ext cx="637359" cy="431928"/>
            <a:chOff x="1889596" y="1509383"/>
            <a:chExt cx="637359" cy="431928"/>
          </a:xfrm>
        </p:grpSpPr>
        <p:sp>
          <p:nvSpPr>
            <p:cNvPr id="9" name="직사각형 8"/>
            <p:cNvSpPr/>
            <p:nvPr/>
          </p:nvSpPr>
          <p:spPr>
            <a:xfrm>
              <a:off x="1889596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직사각형 9"/>
            <p:cNvSpPr/>
            <p:nvPr/>
          </p:nvSpPr>
          <p:spPr>
            <a:xfrm>
              <a:off x="1991573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PX series</a:t>
              </a:r>
              <a:endParaRPr lang="ko-KR" altLang="en-US" sz="9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1524000" y="1916832"/>
          <a:ext cx="6095999" cy="1394848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" name="그림 18" descr="b.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398232"/>
            <a:ext cx="1341883" cy="540000"/>
          </a:xfrm>
          <a:prstGeom prst="rect">
            <a:avLst/>
          </a:prstGeom>
        </p:spPr>
      </p:pic>
      <p:sp>
        <p:nvSpPr>
          <p:cNvPr id="20" name="슬라이드 번호 개체 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207528" y="1016940"/>
            <a:ext cx="908088" cy="908088"/>
            <a:chOff x="1549671" y="181017"/>
            <a:chExt cx="908088" cy="908088"/>
          </a:xfrm>
        </p:grpSpPr>
        <p:sp>
          <p:nvSpPr>
            <p:cNvPr id="16" name="타원 15"/>
            <p:cNvSpPr/>
            <p:nvPr/>
          </p:nvSpPr>
          <p:spPr>
            <a:xfrm>
              <a:off x="1549671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91073"/>
                <a:satOff val="-16786"/>
                <a:lumOff val="1726"/>
                <a:alphaOff val="0"/>
              </a:schemeClr>
            </a:fillRef>
            <a:effectRef idx="0">
              <a:schemeClr val="accent2">
                <a:hueOff val="-291073"/>
                <a:satOff val="-16786"/>
                <a:lumOff val="1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타원 8"/>
            <p:cNvSpPr/>
            <p:nvPr/>
          </p:nvSpPr>
          <p:spPr>
            <a:xfrm>
              <a:off x="1621263" y="314003"/>
              <a:ext cx="775542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8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2. </a:t>
              </a:r>
              <a:r>
                <a:rPr lang="en-US" altLang="ko-KR" sz="8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Programmable Temperature Controller</a:t>
              </a:r>
              <a:endParaRPr lang="ko-KR" altLang="en-US" sz="8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228105" y="314003"/>
              <a:ext cx="704366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 latinLnBrk="1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900" b="1" kern="12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</a:t>
              </a: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Digital PID Temperature Controller</a:t>
              </a:r>
              <a:endParaRPr lang="ko-KR" altLang="en-US" sz="900" b="1" kern="12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aphicFrame>
        <p:nvGraphicFramePr>
          <p:cNvPr id="31" name="표 30"/>
          <p:cNvGraphicFramePr>
            <a:graphicFrameLocks noGrp="1"/>
          </p:cNvGraphicFramePr>
          <p:nvPr/>
        </p:nvGraphicFramePr>
        <p:xfrm>
          <a:off x="1524000" y="1916832"/>
          <a:ext cx="6095999" cy="2324746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B.OUT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Thermocouple or RTD sensor disconnection or wiring problem</a:t>
                      </a:r>
                    </a:p>
                    <a:p>
                      <a:pPr algn="l" fontAlgn="ctr"/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 with polarity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/>
                      </a:r>
                      <a:b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</a:b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* 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 thermocouple without thermocouple can detect present value.(In the case of RTD, it can be checked by a resistor tester)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8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E.ADC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Analog-to-digital ADC converter problem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or power  side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may be affected by noise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Reboot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If still error displayed, please check the wires if there is effective noise.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If the noise affect the controller, the controller should calibrate again.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 But if there is noise closely, first remove the noise or prevent the noise.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2" name="그림 31" descr="b.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7630" y="2431133"/>
            <a:ext cx="1341883" cy="540000"/>
          </a:xfrm>
          <a:prstGeom prst="rect">
            <a:avLst/>
          </a:prstGeom>
        </p:spPr>
      </p:pic>
      <p:pic>
        <p:nvPicPr>
          <p:cNvPr id="33" name="그림 32" descr="e,a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77630" y="3511253"/>
            <a:ext cx="1347823" cy="540000"/>
          </a:xfrm>
          <a:prstGeom prst="rect">
            <a:avLst/>
          </a:prstGeom>
        </p:spPr>
      </p:pic>
      <p:sp>
        <p:nvSpPr>
          <p:cNvPr id="34" name="슬라이드 번호 개체 틀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58489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aphicFrame>
        <p:nvGraphicFramePr>
          <p:cNvPr id="34" name="표 33"/>
          <p:cNvGraphicFramePr>
            <a:graphicFrameLocks noGrp="1"/>
          </p:cNvGraphicFramePr>
          <p:nvPr/>
        </p:nvGraphicFramePr>
        <p:xfrm>
          <a:off x="1524000" y="1916832"/>
          <a:ext cx="6095999" cy="774915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" name="그림 34" descr="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0515" y="2232282"/>
            <a:ext cx="714240" cy="288000"/>
          </a:xfrm>
          <a:prstGeom prst="rect">
            <a:avLst/>
          </a:prstGeom>
        </p:spPr>
      </p:pic>
      <p:pic>
        <p:nvPicPr>
          <p:cNvPr id="36" name="그림 35" descr="-ov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6391" y="2234453"/>
            <a:ext cx="714240" cy="288000"/>
          </a:xfrm>
          <a:prstGeom prst="rect">
            <a:avLst/>
          </a:prstGeom>
        </p:spPr>
      </p:pic>
      <p:sp>
        <p:nvSpPr>
          <p:cNvPr id="39" name="슬라이드 번호 개체 틀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41444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58489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2" name="표 31"/>
          <p:cNvGraphicFramePr>
            <a:graphicFrameLocks noGrp="1"/>
          </p:cNvGraphicFramePr>
          <p:nvPr/>
        </p:nvGraphicFramePr>
        <p:xfrm>
          <a:off x="1524000" y="1919721"/>
          <a:ext cx="6095999" cy="4029559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084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OOOO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Press UP &amp; Down key for a while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SL5 = 0, SL7 = maximum value, 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SL8 = minimum value setting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if wiring is tightened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without thermocouple can  detect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present value.(In the case of RTD, it can be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checked by a resistor tester)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UUUU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Press UP &amp; Down key for a while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SL5 = 0, SL7 = maximum value, 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SL8 = minimum value setting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if wiring is tightened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If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type, the terminal for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thermocouple without thermocouple can  detect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present value.(In the case of RTD, it can be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checked by a resistor tester)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SYS.E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The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internal parameter error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When the input side is affected by noise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- System error in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EEProm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Please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contact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Hanyoung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Nux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.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ADE,DDE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250Ω resistors or internal AC/ DC converter problems in 4-20mA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Reboot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Remove the resistor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Remove the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sensor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4.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Check the error code and follow the corresponding 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그림 32" descr="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4981" y="2342724"/>
            <a:ext cx="1341884" cy="540000"/>
          </a:xfrm>
          <a:prstGeom prst="rect">
            <a:avLst/>
          </a:prstGeom>
        </p:spPr>
      </p:pic>
      <p:pic>
        <p:nvPicPr>
          <p:cNvPr id="34" name="그림 33" descr="a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4675" y="5518677"/>
            <a:ext cx="715671" cy="288000"/>
          </a:xfrm>
          <a:prstGeom prst="rect">
            <a:avLst/>
          </a:prstGeom>
        </p:spPr>
      </p:pic>
      <p:pic>
        <p:nvPicPr>
          <p:cNvPr id="35" name="그림 34" descr="dd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604" y="5518677"/>
            <a:ext cx="715671" cy="288000"/>
          </a:xfrm>
          <a:prstGeom prst="rect">
            <a:avLst/>
          </a:prstGeom>
        </p:spPr>
      </p:pic>
      <p:pic>
        <p:nvPicPr>
          <p:cNvPr id="36" name="그림 35" descr="sys.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55866" y="4696761"/>
            <a:ext cx="1338637" cy="540000"/>
          </a:xfrm>
          <a:prstGeom prst="rect">
            <a:avLst/>
          </a:prstGeom>
        </p:spPr>
      </p:pic>
      <p:pic>
        <p:nvPicPr>
          <p:cNvPr id="37" name="그림 36" descr="uuuu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59350" y="3576024"/>
            <a:ext cx="1341884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Digital PID Temperature Controller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546180" y="1913377"/>
            <a:ext cx="637359" cy="431928"/>
            <a:chOff x="3435043" y="1077454"/>
            <a:chExt cx="637359" cy="431928"/>
          </a:xfrm>
        </p:grpSpPr>
        <p:sp>
          <p:nvSpPr>
            <p:cNvPr id="29" name="직사각형 28"/>
            <p:cNvSpPr/>
            <p:nvPr/>
          </p:nvSpPr>
          <p:spPr>
            <a:xfrm>
              <a:off x="3435043" y="1077454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lnRef>
            <a:fillRef idx="1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54768"/>
                <a:satOff val="-22604"/>
                <a:lumOff val="-23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직사각형 29"/>
            <p:cNvSpPr/>
            <p:nvPr/>
          </p:nvSpPr>
          <p:spPr>
            <a:xfrm>
              <a:off x="3537020" y="1077454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AX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4" name="그룹 4"/>
          <p:cNvGrpSpPr/>
          <p:nvPr/>
        </p:nvGrpSpPr>
        <p:grpSpPr>
          <a:xfrm>
            <a:off x="546180" y="2345306"/>
            <a:ext cx="637359" cy="431928"/>
            <a:chOff x="3435043" y="1509383"/>
            <a:chExt cx="637359" cy="431928"/>
          </a:xfrm>
        </p:grpSpPr>
        <p:sp>
          <p:nvSpPr>
            <p:cNvPr id="27" name="직사각형 26"/>
            <p:cNvSpPr/>
            <p:nvPr/>
          </p:nvSpPr>
          <p:spPr>
            <a:xfrm>
              <a:off x="3435043" y="1509383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lnRef>
            <a:fillRef idx="1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297229"/>
                <a:satOff val="-26371"/>
                <a:lumOff val="-2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직사각형 27"/>
            <p:cNvSpPr/>
            <p:nvPr/>
          </p:nvSpPr>
          <p:spPr>
            <a:xfrm>
              <a:off x="3537020" y="1509383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BR6A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5" name="그룹 5"/>
          <p:cNvGrpSpPr/>
          <p:nvPr/>
        </p:nvGrpSpPr>
        <p:grpSpPr>
          <a:xfrm>
            <a:off x="546180" y="2777235"/>
            <a:ext cx="637359" cy="431928"/>
            <a:chOff x="3435043" y="1941312"/>
            <a:chExt cx="637359" cy="431928"/>
          </a:xfrm>
        </p:grpSpPr>
        <p:sp>
          <p:nvSpPr>
            <p:cNvPr id="25" name="직사각형 24"/>
            <p:cNvSpPr/>
            <p:nvPr/>
          </p:nvSpPr>
          <p:spPr>
            <a:xfrm>
              <a:off x="3435043" y="1941312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lnRef>
            <a:fillRef idx="1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39690"/>
                <a:satOff val="-30138"/>
                <a:lumOff val="-3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직사각형 25"/>
            <p:cNvSpPr/>
            <p:nvPr/>
          </p:nvSpPr>
          <p:spPr>
            <a:xfrm>
              <a:off x="3537020" y="1941312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DX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6" name="그룹 6"/>
          <p:cNvGrpSpPr/>
          <p:nvPr/>
        </p:nvGrpSpPr>
        <p:grpSpPr>
          <a:xfrm>
            <a:off x="546180" y="3209164"/>
            <a:ext cx="637359" cy="431928"/>
            <a:chOff x="3435043" y="2373241"/>
            <a:chExt cx="637359" cy="431928"/>
          </a:xfrm>
        </p:grpSpPr>
        <p:sp>
          <p:nvSpPr>
            <p:cNvPr id="23" name="직사각형 22"/>
            <p:cNvSpPr/>
            <p:nvPr/>
          </p:nvSpPr>
          <p:spPr>
            <a:xfrm>
              <a:off x="3435043" y="2373241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lnRef>
            <a:fillRef idx="1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382152"/>
                <a:satOff val="-33906"/>
                <a:lumOff val="-34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직사각형 23"/>
            <p:cNvSpPr/>
            <p:nvPr/>
          </p:nvSpPr>
          <p:spPr>
            <a:xfrm>
              <a:off x="3537020" y="2373241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rgbClr val="FF0000"/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ED6</a:t>
              </a:r>
              <a:endParaRPr lang="ko-KR" altLang="en-US" sz="800" u="sng" kern="12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7" name="그룹 7"/>
          <p:cNvGrpSpPr/>
          <p:nvPr/>
        </p:nvGrpSpPr>
        <p:grpSpPr>
          <a:xfrm>
            <a:off x="546180" y="3641093"/>
            <a:ext cx="637359" cy="431928"/>
            <a:chOff x="3435043" y="2805170"/>
            <a:chExt cx="637359" cy="431928"/>
          </a:xfrm>
        </p:grpSpPr>
        <p:sp>
          <p:nvSpPr>
            <p:cNvPr id="21" name="직사각형 20"/>
            <p:cNvSpPr/>
            <p:nvPr/>
          </p:nvSpPr>
          <p:spPr>
            <a:xfrm>
              <a:off x="3435043" y="2805170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직사각형 21"/>
            <p:cNvSpPr/>
            <p:nvPr/>
          </p:nvSpPr>
          <p:spPr>
            <a:xfrm>
              <a:off x="3537020" y="2805170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HX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8" name="그룹 8"/>
          <p:cNvGrpSpPr/>
          <p:nvPr/>
        </p:nvGrpSpPr>
        <p:grpSpPr>
          <a:xfrm>
            <a:off x="546180" y="4073022"/>
            <a:ext cx="637359" cy="431928"/>
            <a:chOff x="3435043" y="3237099"/>
            <a:chExt cx="637359" cy="431928"/>
          </a:xfrm>
        </p:grpSpPr>
        <p:sp>
          <p:nvSpPr>
            <p:cNvPr id="19" name="직사각형 18"/>
            <p:cNvSpPr/>
            <p:nvPr/>
          </p:nvSpPr>
          <p:spPr>
            <a:xfrm>
              <a:off x="3435043" y="3237099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lnRef>
            <a:fillRef idx="1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467074"/>
                <a:satOff val="-41440"/>
                <a:lumOff val="-42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직사각형 19"/>
            <p:cNvSpPr/>
            <p:nvPr/>
          </p:nvSpPr>
          <p:spPr>
            <a:xfrm>
              <a:off x="3537020" y="3237099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KX☐N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9" name="그룹 9"/>
          <p:cNvGrpSpPr/>
          <p:nvPr/>
        </p:nvGrpSpPr>
        <p:grpSpPr>
          <a:xfrm>
            <a:off x="546180" y="4504951"/>
            <a:ext cx="637359" cy="431928"/>
            <a:chOff x="3435043" y="3669028"/>
            <a:chExt cx="637359" cy="431928"/>
          </a:xfrm>
        </p:grpSpPr>
        <p:sp>
          <p:nvSpPr>
            <p:cNvPr id="17" name="직사각형 16"/>
            <p:cNvSpPr/>
            <p:nvPr/>
          </p:nvSpPr>
          <p:spPr>
            <a:xfrm>
              <a:off x="3435043" y="3669028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lnRef>
            <a:fillRef idx="1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09536"/>
                <a:satOff val="-45208"/>
                <a:lumOff val="-46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3537020" y="3669028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MC9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0" name="그룹 10"/>
          <p:cNvGrpSpPr/>
          <p:nvPr/>
        </p:nvGrpSpPr>
        <p:grpSpPr>
          <a:xfrm>
            <a:off x="546180" y="4936880"/>
            <a:ext cx="637359" cy="431928"/>
            <a:chOff x="3435043" y="4100957"/>
            <a:chExt cx="637359" cy="431928"/>
          </a:xfrm>
        </p:grpSpPr>
        <p:sp>
          <p:nvSpPr>
            <p:cNvPr id="15" name="직사각형 14"/>
            <p:cNvSpPr/>
            <p:nvPr/>
          </p:nvSpPr>
          <p:spPr>
            <a:xfrm>
              <a:off x="3435043" y="4100957"/>
              <a:ext cx="637359" cy="431928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lnRef>
            <a:fillRef idx="1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551997"/>
                <a:satOff val="-48975"/>
                <a:lumOff val="-5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직사각형 15"/>
            <p:cNvSpPr/>
            <p:nvPr/>
          </p:nvSpPr>
          <p:spPr>
            <a:xfrm>
              <a:off x="3537020" y="4100957"/>
              <a:ext cx="535381" cy="431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6896" rIns="56896" bIns="56896" numCol="1" spcCol="1270" anchor="ctr" anchorCtr="0">
              <a:noAutofit/>
            </a:bodyPr>
            <a:lstStyle/>
            <a:p>
              <a:pPr lvl="0" algn="l" defTabSz="355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800" u="sng" kern="1200" dirty="0" smtClean="0">
                  <a:solidFill>
                    <a:schemeClr val="bg1">
                      <a:lumMod val="50000"/>
                    </a:schemeClr>
                  </a:solidFill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NX series</a:t>
              </a:r>
              <a:endParaRPr lang="ko-KR" altLang="en-US" sz="800" u="sng" kern="1200" dirty="0">
                <a:solidFill>
                  <a:schemeClr val="bg1">
                    <a:lumMod val="5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grpSp>
        <p:nvGrpSpPr>
          <p:cNvPr id="11" name="그룹 11"/>
          <p:cNvGrpSpPr/>
          <p:nvPr/>
        </p:nvGrpSpPr>
        <p:grpSpPr>
          <a:xfrm>
            <a:off x="206255" y="1016940"/>
            <a:ext cx="908088" cy="908088"/>
            <a:chOff x="3095118" y="181017"/>
            <a:chExt cx="908088" cy="908088"/>
          </a:xfrm>
        </p:grpSpPr>
        <p:sp>
          <p:nvSpPr>
            <p:cNvPr id="13" name="타원 12"/>
            <p:cNvSpPr/>
            <p:nvPr/>
          </p:nvSpPr>
          <p:spPr>
            <a:xfrm>
              <a:off x="3095118" y="181017"/>
              <a:ext cx="908088" cy="9080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71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71"/>
                <a:lumOff val="34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타원 20"/>
            <p:cNvSpPr/>
            <p:nvPr/>
          </p:nvSpPr>
          <p:spPr>
            <a:xfrm>
              <a:off x="3158489" y="314003"/>
              <a:ext cx="776374" cy="642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150000"/>
                </a:lnSpc>
                <a:spcAft>
                  <a:spcPct val="35000"/>
                </a:spcAft>
              </a:pPr>
              <a:r>
                <a:rPr lang="en-US" altLang="ko-KR" sz="900" dirty="0" smtClean="0">
                  <a:latin typeface="Arial Unicode MS" pitchFamily="50" charset="-127"/>
                  <a:ea typeface="Arial Unicode MS" pitchFamily="50" charset="-127"/>
                  <a:cs typeface="Arial Unicode MS" pitchFamily="50" charset="-127"/>
                </a:rPr>
                <a:t>3. Digital PID Temperature Controller</a:t>
              </a:r>
              <a:endParaRPr lang="ko-KR" altLang="en-US" sz="9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2" name="표 31"/>
          <p:cNvGraphicFramePr>
            <a:graphicFrameLocks noGrp="1"/>
          </p:cNvGraphicFramePr>
          <p:nvPr/>
        </p:nvGraphicFramePr>
        <p:xfrm>
          <a:off x="1524000" y="1916832"/>
          <a:ext cx="6095999" cy="774915"/>
        </p:xfrm>
        <a:graphic>
          <a:graphicData uri="http://schemas.openxmlformats.org/drawingml/2006/table">
            <a:tbl>
              <a:tblPr/>
              <a:tblGrid>
                <a:gridCol w="547143"/>
                <a:gridCol w="1558842"/>
                <a:gridCol w="113558"/>
                <a:gridCol w="1509805"/>
                <a:gridCol w="85168"/>
                <a:gridCol w="2281483"/>
              </a:tblGrid>
              <a:tr h="154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Code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Error Description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Troubleshooting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619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OVR / -OVR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Disconnection from inputting Voltage or current </a:t>
                      </a:r>
                    </a:p>
                    <a:p>
                      <a:pPr algn="l" fontAlgn="ctr">
                        <a:buFontTx/>
                        <a:buChar char="-"/>
                      </a:pPr>
                      <a:endParaRPr lang="en-US" altLang="ko-KR" sz="800" b="0" i="0" u="none" strike="noStrike" baseline="0" dirty="0" smtClean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  <a:p>
                      <a:pPr algn="l" fontAlgn="ctr">
                        <a:buFontTx/>
                        <a:buChar char="-"/>
                      </a:pP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PV exceeding the maximum range of temperature 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1. Check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input sensor type and code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2. Check input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scale min/max value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3. Check sensor wiring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그림 32" descr="ov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4675" y="2232282"/>
            <a:ext cx="714240" cy="288000"/>
          </a:xfrm>
          <a:prstGeom prst="rect">
            <a:avLst/>
          </a:prstGeom>
        </p:spPr>
      </p:pic>
      <p:pic>
        <p:nvPicPr>
          <p:cNvPr id="34" name="그림 33" descr="-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7080" y="2234453"/>
            <a:ext cx="714240" cy="28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33356</TotalTime>
  <Words>1800</Words>
  <Application>Microsoft Office PowerPoint</Application>
  <PresentationFormat>화면 슬라이드 쇼(4:3)</PresentationFormat>
  <Paragraphs>452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Arial Unicode MS</vt:lpstr>
      <vt:lpstr>굴림</vt:lpstr>
      <vt:lpstr>맑은 고딕</vt:lpstr>
      <vt:lpstr>Arial</vt:lpstr>
      <vt:lpstr>Wingdings</vt:lpstr>
      <vt:lpstr>1_디자인 사용자 지정</vt:lpstr>
      <vt:lpstr>Office 테마</vt:lpstr>
      <vt:lpstr>디자인 사용자 지정</vt:lpstr>
      <vt:lpstr>PowerPoint 프레젠테이션</vt:lpstr>
      <vt:lpstr>Contents</vt:lpstr>
      <vt:lpstr>1. Temperature Humidity Controller</vt:lpstr>
      <vt:lpstr>2. Programmable Temperature Controller</vt:lpstr>
      <vt:lpstr>2. Programmable Temperature Controller</vt:lpstr>
      <vt:lpstr>3. Digital PID Temperature Controller</vt:lpstr>
      <vt:lpstr>3. Digital PID Temperature Controller</vt:lpstr>
      <vt:lpstr>3. Digital PID Temperature Controller</vt:lpstr>
      <vt:lpstr>3. Digital PID Temperature Controller</vt:lpstr>
      <vt:lpstr>3. Digital PID Temperature Controller</vt:lpstr>
      <vt:lpstr>3. Digital PID Temperature Controller</vt:lpstr>
      <vt:lpstr>3. Digital PID Temperature Controller</vt:lpstr>
      <vt:lpstr>3. Digital PID Temperature Controller</vt:lpstr>
      <vt:lpstr>4. Digital Temperature Controller</vt:lpstr>
      <vt:lpstr>5. Temperature Indicator</vt:lpstr>
      <vt:lpstr>6. Counter/Timer</vt:lpstr>
    </vt:vector>
  </TitlesOfParts>
  <Company>인터넷프라자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사업계획 1 : 회사개요, 조직 및 인력계획</dc:title>
  <dc:creator>관리자</dc:creator>
  <cp:lastModifiedBy>tra0100</cp:lastModifiedBy>
  <cp:revision>1694</cp:revision>
  <cp:lastPrinted>2015-05-06T09:40:12Z</cp:lastPrinted>
  <dcterms:created xsi:type="dcterms:W3CDTF">2001-03-19T04:28:09Z</dcterms:created>
  <dcterms:modified xsi:type="dcterms:W3CDTF">2017-01-06T09:27:24Z</dcterms:modified>
</cp:coreProperties>
</file>